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f9acd98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f9acd98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f9acd98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f9acd98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f9acd989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f9acd989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f9acd989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f9acd989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f9acd989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f9acd989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f9acd989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f9acd989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3C47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skl%C3%A1rna+v+kv%C4%9Btn%C3%A9&amp;sxsrf=ALeKk0266y9U22IuYWg_hXChP8w7z40JHQ:1586542199005&amp;source=lnms&amp;tbm=isch&amp;sa=X&amp;ved=2ahUKEwj_isWhut7oAhX4VRUIHQiHAh0Q_AUoAnoECBoQBA&amp;biw=3440&amp;bih=1248#imgrc=EN_ZZjgCiEZ4_M&amp;imgdii=zwBUSQjlwYZTKM" TargetMode="External"/><Relationship Id="rId13" Type="http://schemas.openxmlformats.org/officeDocument/2006/relationships/hyperlink" Target="https://www.kr-zlinsky.cz/priroda-a-krajina-cl-3783.html" TargetMode="External"/><Relationship Id="rId3" Type="http://schemas.openxmlformats.org/officeDocument/2006/relationships/hyperlink" Target="https://www.google.com/search?q=slep%C3%A1+mapa+zl%C3%ADnsk%C3%A9ho+kraje&amp;sxsrf=ALeKk01rzFscWqq9TZZNu3LC_SrG0B7VZg:1586535848898&amp;tbm=isch&amp;source=iu&amp;ictx=1&amp;fir=NvLYDe9j5nTm6M%253A%252CL2HCGNsAtsmBsM%252C_&amp;vet=1&amp;usg=AI4_-kSh2W8c7HP5MHYwhQxMssg3PHlg4w&amp;sa=X&amp;ved=2ahUKEwjnucnNot7oAhVWaRUIHUZmD4YQ9QEwCnoECAoQIg#imgrc=rN0FBD-Wb_34sM&amp;imgdii=252QN-wVGrC8DM" TargetMode="External"/><Relationship Id="rId7" Type="http://schemas.openxmlformats.org/officeDocument/2006/relationships/hyperlink" Target="https://www.google.com/search?q=obr%C3%A1zek+Ba%C5%A5%C5%AFv+mrakodrap&amp;sxsrf=ALeKk02yaEWGQkCz35AHasjQQIkPSn8veA:1586542079459&amp;tbm=isch&amp;source=iu&amp;ictx=1&amp;fir=xsq3fA36fscDiM%253A%252CRPsgJPmwAuOejM%252C_&amp;vet=1&amp;usg=AI4_-kRYr0gEnIqb9Pq7QRxB7f7f7T1FyQ&amp;sa=X&amp;ved=2ahUKEwjbxcToud7oAhXRqHEKHef4Bc8Q9QEwA3oECAoQFg#imgrc=xsq3fA36fscDiM:" TargetMode="External"/><Relationship Id="rId12" Type="http://schemas.openxmlformats.org/officeDocument/2006/relationships/hyperlink" Target="https://www.google.com/search?sxsrf=ALeKk00Yovv5WbH2H3mOTKl8LTxF5Cbnbg:1586544203032&amp;q=z%C3%A1mek+vizovice+obr%C3%A1zky&amp;tbm=isch&amp;source=univ&amp;sa=X&amp;ved=2ahUKEwiCkZHdwd7oAhUBTRUIHQbyB9cQ7Al6BAgKEBk&amp;biw=3440&amp;bih=1248#imgrc=dl6IGTKLQ8eOC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s.wikipedia.org/wiki/Zl%C3%ADnsk%C3%BD_kraj" TargetMode="External"/><Relationship Id="rId11" Type="http://schemas.openxmlformats.org/officeDocument/2006/relationships/hyperlink" Target="https://www.google.com/search?sxsrf=ALeKk02XzLzwEbcCmOlHrHy5p4fglPq1XQ:1586544152142&amp;q=hrad+buchlov+obr%C3%A1zky&amp;tbm=isch&amp;source=univ&amp;sa=X&amp;ved=2ahUKEwj1jO_Ewd7oAhXRRBUIHWyVC4gQ7Al6BAgKECU&amp;biw=3440&amp;bih=1248#imgrc=ZK_hY1ipiLNU1M" TargetMode="External"/><Relationship Id="rId5" Type="http://schemas.openxmlformats.org/officeDocument/2006/relationships/hyperlink" Target="https://www.kr-zlinsky.cz/zakladni-charakteristika-kraje-cl-3685.html" TargetMode="External"/><Relationship Id="rId10" Type="http://schemas.openxmlformats.org/officeDocument/2006/relationships/hyperlink" Target="https://www.google.com/search?sxsrf=ALeKk01a0sxm9GC06rQzJtNKQoIqPT6cGA:1586544006290&amp;q=OBR%C3%81ZEK+SVAT%C3%9D+HOST%C3%9DN&amp;tbm=isch&amp;source=univ&amp;sa=X&amp;ved=2ahUKEwiCgqn_wN7oAhUkWhUIHQadBvUQ7Al6BAgKECc&amp;biw=3440&amp;bih=1248#imgrc=MMxgiu13OvWGxM" TargetMode="External"/><Relationship Id="rId4" Type="http://schemas.openxmlformats.org/officeDocument/2006/relationships/hyperlink" Target="https://www.google.com/search?q=mapa+okres%C5%AF+zl%C3%ADnsk%C3%A9ho+kraje&amp;sxsrf=ALeKk00FyYx_XhrFz2WRFr9Tx-AXqTGQgA:1586536517754&amp;tbm=isch&amp;source=iu&amp;ictx=1&amp;fir=-vDGE_7MCjDJHM%253A%252C2Bg3ZdBIaf5XyM%252C_&amp;vet=1&amp;usg=AI4_-kSfac-hrGDlfq8-pqhH6Pb9PXwFhQ&amp;sa=X&amp;ved=2ahUKEwiwkcGMpd7oAhX6RhUIHTMlDuIQ9QEwBHoECAoQIA#imgrc=HLtaIYxQvY52RM&amp;imgdii=npt2wnq-OZiqfM" TargetMode="External"/><Relationship Id="rId9" Type="http://schemas.openxmlformats.org/officeDocument/2006/relationships/hyperlink" Target="https://www.tripadvisor.cz/Attractions-g2423268-Activities-c47-t3,17,163-oa30-Zlin_Region_Moravia.html#FILTERED_LI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ZLÍNSKÝ  KRAJ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900275" y="4592575"/>
            <a:ext cx="6740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Samuel Kotas a Lucie Kočvarová   8.C</a:t>
            </a:r>
            <a:endParaRPr sz="16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75" y="151125"/>
            <a:ext cx="1696650" cy="16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240300"/>
            <a:ext cx="8520600" cy="5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ZLÍNSKÝ  KRAJ - NA MAPĚ  ČR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1343738" y="1152475"/>
            <a:ext cx="6456524" cy="38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51125"/>
            <a:ext cx="8520600" cy="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ZLÍNSKÝ KRAJ - OKRESY A INFORMACE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598200"/>
            <a:ext cx="8723100" cy="4350900"/>
          </a:xfrm>
          <a:prstGeom prst="rect">
            <a:avLst/>
          </a:prstGeom>
          <a:solidFill>
            <a:srgbClr val="93C47D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rozloha kraje je 3963 km2 - je 4. nejmenší kraj v ČR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počet obyvatel - 582 921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sídlo kraje - Zlín - Baťův mrakodrap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nejvyšší vrchol kraje - Čertův Mlýn 1205 m.n.m.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nejnižší místo kraje - hladina Moravy u Uherského Ostrohu 173 m.n.m.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Zlínský kraj má 4 okresy - Zlínský, Vsetínský, Uherskohradišťský a Kroměřížský -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  největší je Zlínský a nejmenší je Kroměřížský kraj</a:t>
            </a:r>
            <a:r>
              <a:rPr lang="cs" sz="1400"/>
              <a:t>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 amt="93000"/>
          </a:blip>
          <a:stretch>
            <a:fillRect/>
          </a:stretch>
        </p:blipFill>
        <p:spPr>
          <a:xfrm>
            <a:off x="5287325" y="2229300"/>
            <a:ext cx="2969900" cy="25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 amt="63000"/>
          </a:blip>
          <a:stretch>
            <a:fillRect/>
          </a:stretch>
        </p:blipFill>
        <p:spPr>
          <a:xfrm>
            <a:off x="1204900" y="2443700"/>
            <a:ext cx="2793325" cy="2316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31625"/>
            <a:ext cx="8520600" cy="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ZLÍNSKÝ  KRAJ - ZAJÍMAVOSTI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17000" y="619175"/>
            <a:ext cx="8902500" cy="4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Zlínský kraj to je úrodná rovinná Haná nebo rozlehlé vinice na Slovácku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v kraji je kovodělný, textilní, dřevozpracující a elektrotechnický průmysl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Baťův mrakodrap - obr. vpravo - vysoký 77,5 m byl nejvyšší budovou ve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  střední Evropě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sklárna v Květné je nejdéle fungující sklárnou v ČR, svou výrobu zahájila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  již v roce 1794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Zlínská Barum Rally - je 30 let součástí seriálu mistrovství Evropy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turistická atraktivita kraje - až 2 miliony návštěvníků ročně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50" y="741375"/>
            <a:ext cx="2354776" cy="2505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18" y="2939850"/>
            <a:ext cx="3141325" cy="19019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102250"/>
            <a:ext cx="85206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ZLÍNSKÝ  KRAJ - HISTORIE, CHKO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07375" y="608350"/>
            <a:ext cx="8922000" cy="43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Zlínský kraj má mnoho krásných historických památek, míst, zajímavostí a chráněných oblastí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mezi nejzajímavější historické památky patří - Svatý Hostýn, hrad Buchlov, hrad Štramberk, zámek 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  Buchlovice, zámek Vizovice, bývalá Synagoga - Okresní knihovna v Uherském Hradišti, Radnice v 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  Kroměříži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mezi chráněné krajinné oblasti patří - Beskydy a Bílé Karpaty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* unikátní flórou proslula rezervace UNESCO v Bílých Karpatech - je zde 700 rostlinných druhů, mezi 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  nimiž vévodí vzácné orchideje Vstavače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700" y="639100"/>
            <a:ext cx="2421450" cy="1513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275" y="656975"/>
            <a:ext cx="2462375" cy="1538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775" y="669766"/>
            <a:ext cx="2421450" cy="151340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ctrTitle"/>
          </p:nvPr>
        </p:nvSpPr>
        <p:spPr>
          <a:xfrm>
            <a:off x="311700" y="749675"/>
            <a:ext cx="8520600" cy="21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Děkujeme za pozornost,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200"/>
              <a:t>snad se vám to líbilo...</a:t>
            </a:r>
            <a:endParaRPr sz="5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-107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ZLÍNSKÝ  KRAJ - ZDROJE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153375" y="465325"/>
            <a:ext cx="8679000" cy="45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" u="sng">
                <a:solidFill>
                  <a:schemeClr val="hlink"/>
                </a:solidFill>
                <a:hlinkClick r:id="rId3"/>
              </a:rPr>
              <a:t>https://www.google.com/search?q=slep%C3%A1+mapa+zl%C3%ADnsk%C3%A9ho+kraje&amp;sxsrf=ALeKk01rzFscWqq9TZZNu3LC_SrG0B7VZg:1586535848898&amp;tbm=isch&amp;source=iu&amp;ictx=1&amp;fir=NvLYDe9j5nTm6M%253A%252CL2HCGNsAtsmBsM%252C_&amp;vet=1&amp;usg=AI4_-kSh2W8c7HP5MHYwhQxMssg3PHlg4w&amp;sa=X&amp;ved=2ahUKEwjnucnNot7oAhVWaRUIHUZmD4YQ9QEwCnoECAoQIg#imgrc=rN0FBD-Wb_34sM&amp;imgdii=252QN-wVGrC8DM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" u="sng">
                <a:solidFill>
                  <a:schemeClr val="hlink"/>
                </a:solidFill>
                <a:hlinkClick r:id="rId4"/>
              </a:rPr>
              <a:t>https://www.google.com/search?q=mapa+okres%C5%AF+zl%C3%ADnsk%C3%A9ho+kraje&amp;sxsrf=ALeKk00FyYx_XhrFz2WRFr9Tx-AXqTGQgA:1586536517754&amp;tbm=isch&amp;source=iu&amp;ictx=1&amp;fir=-vDGE_7MCjDJHM%253A%252C2Bg3ZdBIaf5XyM%252C_&amp;vet=1&amp;usg=AI4_-kSfac-hrGDlfq8-pqhH6Pb9PXwFhQ&amp;sa=X&amp;ved=2ahUKEwiwkcGMpd7oAhX6RhUIHTMlDuIQ9QEwBHoECAoQIA#imgrc=HLtaIYxQvY52RM&amp;imgdii=npt2wnq-OZiqfM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" u="sng">
                <a:solidFill>
                  <a:schemeClr val="hlink"/>
                </a:solidFill>
                <a:hlinkClick r:id="rId5"/>
              </a:rPr>
              <a:t>https://www.kr-zlinsky.cz/zakladni-charakteristika-kraje-cl-3685.html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" u="sng">
                <a:solidFill>
                  <a:schemeClr val="hlink"/>
                </a:solidFill>
                <a:hlinkClick r:id="rId6"/>
              </a:rPr>
              <a:t>https://cs.wikipedia.org/wiki/Zl%C3%ADnsk%C3%BD_kraj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" u="sng">
                <a:solidFill>
                  <a:schemeClr val="hlink"/>
                </a:solidFill>
                <a:hlinkClick r:id="rId7"/>
              </a:rPr>
              <a:t>https://www.google.com/search?q=obr%C3%A1zek+Ba%C5%A5%C5%AFv+mrakodrap&amp;sxsrf=ALeKk02yaEWGQkCz35AHasjQQIkPSn8veA:1586542079459&amp;tbm=isch&amp;source=iu&amp;ictx=1&amp;fir=xsq3fA36fscDiM%253A%252CRPsgJPmwAuOejM%252C_&amp;vet=1&amp;usg=AI4_-kRYr0gEnIqb9Pq7QRxB7f7f7T1FyQ&amp;sa=X&amp;ved=2ahUKEwjbxcToud7oAhXRqHEKHef4Bc8Q9QEwA3oECAoQFg#imgrc=xsq3fA36fscDiM: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" u="sng">
                <a:solidFill>
                  <a:schemeClr val="hlink"/>
                </a:solidFill>
                <a:hlinkClick r:id="rId8"/>
              </a:rPr>
              <a:t>https://www.google.com/search?q=skl%C3%A1rna+v+kv%C4%9Btn%C3%A9&amp;sxsrf=ALeKk0266y9U22IuYWg_hXChP8w7z40JHQ:1586542199005&amp;source=lnms&amp;tbm=isch&amp;sa=X&amp;ved=2ahUKEwj_isWhut7oAhX4VRUIHQiHAh0Q_AUoAnoECBoQBA&amp;biw=3440&amp;bih=1248#imgrc=EN_ZZjgCiEZ4_M&amp;imgdii=zwBUSQjlwYZTKM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" u="sng">
                <a:solidFill>
                  <a:schemeClr val="hlink"/>
                </a:solidFill>
                <a:hlinkClick r:id="rId9"/>
              </a:rPr>
              <a:t>https://www.tripadvisor.cz/Attractions-g2423268-Activities-c47-t3,17,163-oa30-Zlin_Region_Moravia.html#FILTERED_LIST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" u="sng">
                <a:solidFill>
                  <a:schemeClr val="hlink"/>
                </a:solidFill>
                <a:hlinkClick r:id="rId10"/>
              </a:rPr>
              <a:t>https://www.google.com/search?sxsrf=ALeKk01a0sxm9GC06rQzJtNKQoIqPT6cGA:1586544006290&amp;q=OBR%C3%81ZEK+SVAT%C3%9D+HOST%C3%9DN&amp;tbm=isch&amp;source=univ&amp;sa=X&amp;ved=2ahUKEwiCgqn_wN7oAhUkWhUIHQadBvUQ7Al6BAgKECc&amp;biw=3440&amp;bih=1248#imgrc=MMxgiu13OvWGxM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" u="sng">
                <a:solidFill>
                  <a:schemeClr val="hlink"/>
                </a:solidFill>
                <a:hlinkClick r:id="rId11"/>
              </a:rPr>
              <a:t>https://www.google.com/search?sxsrf=ALeKk02XzLzwEbcCmOlHrHy5p4fglPq1XQ:1586544152142&amp;q=hrad+buchlov+obr%C3%A1zky&amp;tbm=isch&amp;source=univ&amp;sa=X&amp;ved=2ahUKEwj1jO_Ewd7oAhXRRBUIHWyVC4gQ7Al6BAgKECU&amp;biw=3440&amp;bih=1248#imgrc=ZK_hY1ipiLNU1M</a:t>
            </a:r>
            <a:endParaRPr sz="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" u="sng">
                <a:solidFill>
                  <a:schemeClr val="hlink"/>
                </a:solidFill>
                <a:hlinkClick r:id="rId12"/>
              </a:rPr>
              <a:t>https://www.google.com/search?sxsrf=ALeKk00Yovv5WbH2H3mOTKl8LTxF5Cbnbg:1586544203032&amp;q=z%C3%A1mek+vizovice+obr%C3%A1zky&amp;tbm=isch&amp;source=univ&amp;sa=X&amp;ved=2ahUKEwiCkZHdwd7oAhUBTRUIHQbyB9cQ7Al6BAgKEBk&amp;biw=3440&amp;bih=1248#imgrc=dl6IGTKLQ8eOCM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" u="sng">
                <a:solidFill>
                  <a:schemeClr val="hlink"/>
                </a:solidFill>
                <a:hlinkClick r:id="rId13"/>
              </a:rPr>
              <a:t>https://www.kr-zlinsky.cz/priroda-a-krajina-cl-3783.html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Předvádění na obrazovce (16:9)</PresentationFormat>
  <Paragraphs>54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ZLÍNSKÝ  KRAJ</vt:lpstr>
      <vt:lpstr>ZLÍNSKÝ  KRAJ - NA MAPĚ  ČR</vt:lpstr>
      <vt:lpstr>ZLÍNSKÝ KRAJ - OKRESY A INFORMACE</vt:lpstr>
      <vt:lpstr>ZLÍNSKÝ  KRAJ - ZAJÍMAVOSTI</vt:lpstr>
      <vt:lpstr>ZLÍNSKÝ  KRAJ - HISTORIE, CHKO</vt:lpstr>
      <vt:lpstr>Děkujeme za pozornost,</vt:lpstr>
      <vt:lpstr>ZLÍNSKÝ  KRAJ -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ZLÍNSKÝ  KRAJ</dc:title>
  <cp:lastModifiedBy>Vojtěch Vranay</cp:lastModifiedBy>
  <cp:revision>1</cp:revision>
  <dcterms:modified xsi:type="dcterms:W3CDTF">2020-05-29T07:42:59Z</dcterms:modified>
</cp:coreProperties>
</file>