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9cfa73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9cfa73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9cfa73f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9cfa73f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f9cfa73f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f9cfa73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9cfa73f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9cfa73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f9cfa73f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f9cfa73f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9cfa73f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9cfa73f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f9cfa73f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f9cfa73f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s.wikipedia.org/wiki/Pramen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s.wikipedia.org/wiki/Zl" TargetMode="External"/><Relationship Id="rId4" Type="http://schemas.openxmlformats.org/officeDocument/2006/relationships/hyperlink" Target="https://cs.wikipedia.org/wiki/Luha" TargetMode="External"/><Relationship Id="rId5" Type="http://schemas.openxmlformats.org/officeDocument/2006/relationships/hyperlink" Target="https://cs.wikipedia.org/wiki/Z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Řeky Zlínského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kraje</a:t>
            </a:r>
            <a:endParaRPr/>
          </a:p>
        </p:txBody>
      </p:sp>
      <p:pic>
        <p:nvPicPr>
          <p:cNvPr descr="Zobrazit zdrojový obrázek"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3625" y="303475"/>
            <a:ext cx="5775700" cy="48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298900" y="772150"/>
            <a:ext cx="8533500" cy="379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                   </a:t>
            </a:r>
            <a:r>
              <a:rPr lang="cs" sz="2000"/>
              <a:t>znak kraje                                           vlajka kraje</a:t>
            </a:r>
            <a:endParaRPr sz="2000"/>
          </a:p>
        </p:txBody>
      </p:sp>
      <p:pic>
        <p:nvPicPr>
          <p:cNvPr descr="Zlínský kraj – znak"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648" y="1519200"/>
            <a:ext cx="2033400" cy="2441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línský kraj – vlajka"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7450" y="1632959"/>
            <a:ext cx="3961400" cy="2214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               Tipy na výlet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2700" y="868275"/>
            <a:ext cx="8869800" cy="3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Luhačovice                                                                  hrad Brumov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                    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                                                       zámek Chropyně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00" y="1324525"/>
            <a:ext cx="3590025" cy="206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5550" y="1656725"/>
            <a:ext cx="3056000" cy="17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73950" y="3823375"/>
            <a:ext cx="2985674" cy="13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124900" y="37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FFFFFF"/>
                </a:highlight>
              </a:rPr>
              <a:t>Hvězdárna-Valašské Meziříčí 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Hvězdárna se nachází na jižním okraji města, na kopci zvaném Stínadla.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 Pro veřejnost byla otevřena v roce 1955.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Za příznivého počasí je možno pozorovat například Měsíc, planety, hvězdy, dvojhvězdy, mlhoviny, hvězdokupy.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275" y="3026325"/>
            <a:ext cx="3300700" cy="1960600"/>
          </a:xfrm>
          <a:prstGeom prst="rect">
            <a:avLst/>
          </a:prstGeom>
          <a:noFill/>
          <a:ln cap="flat" cmpd="sng" w="9525">
            <a:solidFill>
              <a:srgbClr val="C8CCD1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Luhačovice-lázně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Jsou 4. největší lázně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Léčí se zde především lidé s nemocemi dýchacího ústrojí, trávením a obezitou.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Lázně vděčí za svůj věhlas především minerálním pramenům.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V Luhačovicích vyvěrá 6 přírodních</a:t>
            </a: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 </a:t>
            </a: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pramenů a desítky pramenů navrtaných. </a:t>
            </a:r>
            <a:endParaRPr sz="2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Char char="●"/>
            </a:pPr>
            <a:r>
              <a:rPr lang="cs" sz="2000">
                <a:solidFill>
                  <a:srgbClr val="222222"/>
                </a:solidFill>
                <a:highlight>
                  <a:srgbClr val="FFFFFF"/>
                </a:highlight>
              </a:rPr>
              <a:t>Nejznámějším a nejvýznamnějším pramenem Luhačovských lázní je pramen Vincetka. </a:t>
            </a:r>
            <a:endParaRPr sz="2000"/>
          </a:p>
        </p:txBody>
      </p:sp>
      <p:pic>
        <p:nvPicPr>
          <p:cNvPr descr="Pro zdraví, relaxaci a wellness - Lázně Luhačovice, a.s."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61100" y="3766400"/>
            <a:ext cx="5268050" cy="1377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889325" y="2225925"/>
            <a:ext cx="641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6077550" y="3693600"/>
            <a:ext cx="2754600" cy="8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000"/>
              <a:t>Lucie Kočvarová 8.C</a:t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 u="sng">
                <a:solidFill>
                  <a:schemeClr val="hlink"/>
                </a:solidFill>
                <a:hlinkClick r:id="rId3"/>
              </a:rPr>
              <a:t>https://cs.wikipedia.org/wiki/Zlínský_kraj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 u="sng">
                <a:solidFill>
                  <a:schemeClr val="hlink"/>
                </a:solidFill>
                <a:hlinkClick r:id="rId4"/>
              </a:rPr>
              <a:t>https://cs.wikipedia.org/wiki/Luhačovice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s" sz="2000" u="sng">
                <a:solidFill>
                  <a:schemeClr val="hlink"/>
                </a:solidFill>
                <a:hlinkClick r:id="rId5"/>
              </a:rPr>
              <a:t>https://cs.wikipedia.org/wiki/Zlínský_kraj#/media/Soubor:Zlin_Region_CoA_CZ.svg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