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174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9034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7600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3968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20444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01698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97393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353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0677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0735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9650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6265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9812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482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5386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6584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56DD3-9BBB-4ADA-B7CC-F8983E464DD0}" type="datetimeFigureOut">
              <a:rPr lang="cs-CZ" smtClean="0"/>
              <a:pPr/>
              <a:t>13. 4. 2020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03A4BD7-96C0-499B-BB63-56056FB470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2817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N%C3%A1rodn%C3%AD_park_%C4%8Cesk%C3%A9_%C5%A0v%C3%BDcarsko" TargetMode="External"/><Relationship Id="rId2" Type="http://schemas.openxmlformats.org/officeDocument/2006/relationships/hyperlink" Target="https://cs.wikipedia.org/wiki/%C3%9Asteck%C3%BD_kraj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%C4%8Desk%C3%A9+%C5%A1v%C3%BDcarsko&amp;source=lnms&amp;tbm=isch&amp;sa=X&amp;ved=2ahUKEwjn2_GwkuXoAhUQ2KQKHVorDuIQ_AUoAXoECA4QAw&amp;biw=1280&amp;bih=91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BE03315-6B70-4E12-9F20-3CF9FF339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Ústecký kraj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B9BBD42-ED4E-4498-9F18-F50F3700BD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Lukáš Galla</a:t>
            </a:r>
          </a:p>
        </p:txBody>
      </p:sp>
    </p:spTree>
    <p:extLst>
      <p:ext uri="{BB962C8B-B14F-4D97-AF65-F5344CB8AC3E}">
        <p14:creationId xmlns:p14="http://schemas.microsoft.com/office/powerpoint/2010/main" xmlns="" val="426374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0929DBD-7118-4A6D-A576-65253B34D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1D920DA-CE20-474D-8721-684ABBDD8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139"/>
            <a:ext cx="10515600" cy="4519824"/>
          </a:xfrm>
        </p:spPr>
        <p:txBody>
          <a:bodyPr/>
          <a:lstStyle/>
          <a:p>
            <a:r>
              <a:rPr lang="cs-CZ" sz="1600" dirty="0"/>
              <a:t>Hlavní město kraje: Ústí nad Labem</a:t>
            </a:r>
          </a:p>
          <a:p>
            <a:r>
              <a:rPr lang="cs-CZ" sz="1600" dirty="0"/>
              <a:t>Počet obyvatel: 820 789</a:t>
            </a:r>
          </a:p>
          <a:p>
            <a:r>
              <a:rPr lang="cs-CZ" sz="1600" dirty="0"/>
              <a:t>Rozloha: 5335 km²</a:t>
            </a:r>
          </a:p>
          <a:p>
            <a:r>
              <a:rPr lang="cs-CZ" sz="1600" dirty="0"/>
              <a:t>Počet okresů: 7</a:t>
            </a:r>
          </a:p>
          <a:p>
            <a:r>
              <a:rPr lang="cs-CZ" sz="1600" dirty="0"/>
              <a:t>Nejvyšší bod: Klínovec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Okresy | ČSÚ v Ústí nad Labem">
            <a:extLst>
              <a:ext uri="{FF2B5EF4-FFF2-40B4-BE49-F238E27FC236}">
                <a16:creationId xmlns:a16="http://schemas.microsoft.com/office/drawing/2014/main" xmlns="" id="{4D36A113-5C81-4A22-A7DB-A167AAFFC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62463" y="2442107"/>
            <a:ext cx="4630737" cy="373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887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13D1033-A68B-4EAF-92B5-66779737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Ústecký kraj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15C033D-4279-4BAE-9579-06A831E21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/>
              <a:t>Leží na severozápadě Čech</a:t>
            </a:r>
          </a:p>
          <a:p>
            <a:r>
              <a:rPr lang="cs-CZ" sz="1600" dirty="0"/>
              <a:t>Na východě sousedí s Libereckým krajem, na jihovýchodě se Středočeským krajem, na jihu s Plzeňským krajem a na jihozápadě s Karlovarským krajem</a:t>
            </a:r>
          </a:p>
          <a:p>
            <a:r>
              <a:rPr lang="cs-CZ" sz="1600" dirty="0"/>
              <a:t>Žije tu zde 821 tisíc obyvatel</a:t>
            </a:r>
          </a:p>
          <a:p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  <a:p>
            <a:endParaRPr lang="cs-CZ" sz="1600" dirty="0"/>
          </a:p>
        </p:txBody>
      </p:sp>
      <p:pic>
        <p:nvPicPr>
          <p:cNvPr id="1026" name="Picture 2" descr="Labe u Lovosic">
            <a:extLst>
              <a:ext uri="{FF2B5EF4-FFF2-40B4-BE49-F238E27FC236}">
                <a16:creationId xmlns:a16="http://schemas.microsoft.com/office/drawing/2014/main" xmlns="" id="{5ABC9648-6539-43D2-BC41-CA3E3176C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5300" y="3579548"/>
            <a:ext cx="4417410" cy="2668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451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F15575F-B992-4461-A342-1775282BC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Dějiny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955CBBE-09D6-4F9C-B500-F8F3829CE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/>
              <a:t>Od 10. století v Ústeckém kraji mnohé hrady, které byli opěrnými body moci přemyslovských v Čechách.</a:t>
            </a:r>
          </a:p>
          <a:p>
            <a:pPr marL="0" indent="0">
              <a:buNone/>
            </a:pPr>
            <a:r>
              <a:rPr lang="cs-CZ" sz="1600" dirty="0"/>
              <a:t>Od 13. století vznikala síť královských měst Žatec, Kadaň, Louny, Most, Ústí nad Labem a Litoměřice.</a:t>
            </a:r>
          </a:p>
          <a:p>
            <a:pPr marL="0" indent="0">
              <a:buNone/>
            </a:pPr>
            <a:r>
              <a:rPr lang="cs-CZ" sz="1600" dirty="0"/>
              <a:t>Kolem poloviny 18. století byl rozvoj značně omezen opakovanými válkami s Pruskem o rakouské dědictví.</a:t>
            </a:r>
          </a:p>
          <a:p>
            <a:pPr marL="0" indent="0">
              <a:buNone/>
            </a:pPr>
            <a:r>
              <a:rPr lang="cs-CZ" sz="1600" dirty="0"/>
              <a:t>Po zrušení nevolnictví a roboty došlo k velkému rozmachu průmyslu.</a:t>
            </a:r>
          </a:p>
          <a:p>
            <a:pPr marL="0" indent="0">
              <a:buNone/>
            </a:pPr>
            <a:r>
              <a:rPr lang="cs-CZ" sz="1600" dirty="0"/>
              <a:t>Převážnou část obyvatelstva převládali </a:t>
            </a:r>
            <a:r>
              <a:rPr lang="cs-CZ" sz="1600"/>
              <a:t>čeští Němci.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1625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DC2B6C4-0FA4-42D4-9C6A-2CC8C9B8D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Národní park České Švýcarsko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74103C2-677B-4A7E-A8F0-706CF6B35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/>
              <a:t>je jeden ze čtyř národních parků v České republice </a:t>
            </a:r>
          </a:p>
          <a:p>
            <a:r>
              <a:rPr lang="cs-CZ" sz="1600" dirty="0"/>
              <a:t>Mohutné skalní věže, brány, stěny, rokle, města a bludiště vznikly v důsledku erozí křídových mořských sedimentů</a:t>
            </a:r>
          </a:p>
          <a:p>
            <a:r>
              <a:rPr lang="cs-CZ" sz="1600" dirty="0"/>
              <a:t>Nejznámějším skalním útvarem je Pravčická brána</a:t>
            </a:r>
          </a:p>
          <a:p>
            <a:r>
              <a:rPr lang="cs-CZ" sz="1600" dirty="0"/>
              <a:t>České Švýcarsko se nachází v okrese Děčín mezi obcemi Hřensko, Chřibská a vesnicí Brtníky</a:t>
            </a:r>
          </a:p>
          <a:p>
            <a:r>
              <a:rPr lang="cs-CZ" sz="1600" dirty="0"/>
              <a:t>Rozloha parku je 79,23 km² </a:t>
            </a:r>
          </a:p>
          <a:p>
            <a:r>
              <a:rPr lang="cs-CZ" sz="1600" dirty="0"/>
              <a:t>Lesy pokrývají 97 % území.</a:t>
            </a:r>
          </a:p>
        </p:txBody>
      </p:sp>
    </p:spTree>
    <p:extLst>
      <p:ext uri="{BB962C8B-B14F-4D97-AF65-F5344CB8AC3E}">
        <p14:creationId xmlns:p14="http://schemas.microsoft.com/office/powerpoint/2010/main" xmlns="" val="45240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ravčická brána, symbol národního parku">
            <a:extLst>
              <a:ext uri="{FF2B5EF4-FFF2-40B4-BE49-F238E27FC236}">
                <a16:creationId xmlns:a16="http://schemas.microsoft.com/office/drawing/2014/main" xmlns="" id="{1BC6DE02-585D-4F3D-BF88-0303F5D581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4975" y="889000"/>
            <a:ext cx="5222999" cy="296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udy z nudy - České Švýcarsko">
            <a:extLst>
              <a:ext uri="{FF2B5EF4-FFF2-40B4-BE49-F238E27FC236}">
                <a16:creationId xmlns:a16="http://schemas.microsoft.com/office/drawing/2014/main" xmlns="" id="{FE08CF43-CFD5-4149-915E-AFCB9B6D2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0700" y="3142012"/>
            <a:ext cx="4673600" cy="309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118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8D84D94-5898-4397-8A05-ECEC3988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360BE03-D349-46F6-A24F-68B9889FB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https://cs.wikipedia.org/wiki/%C3%9Asteck%C3%BD_kraj</a:t>
            </a:r>
            <a:endParaRPr lang="cs-CZ" dirty="0"/>
          </a:p>
          <a:p>
            <a:r>
              <a:rPr lang="cs-CZ" dirty="0">
                <a:hlinkClick r:id="rId3"/>
              </a:rPr>
              <a:t>https://cs.wikipedia.org/wiki/N%C3%A1rodn%C3%AD_park_%C4%8Cesk%C3%A9_%C5%A0v%C3%BDcarsko</a:t>
            </a:r>
            <a:endParaRPr lang="cs-CZ" dirty="0"/>
          </a:p>
          <a:p>
            <a:r>
              <a:rPr lang="cs-CZ" dirty="0">
                <a:hlinkClick r:id="rId4"/>
              </a:rPr>
              <a:t>https://www.google.com/search?q=%C4%8Desk%C3%A9+%C5%A1v%C3%BDcarsko&amp;source=lnms&amp;tbm=isch&amp;sa=X&amp;ved=2ahUKEwjn2_GwkuXoAhUQ2KQKHVorDuIQ_AUoAXoECA4QAw&amp;biw=1280&amp;bih=913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8984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C23D73E-9887-42B2-B151-3960FAA86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6600"/>
            <a:ext cx="1051560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96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xmlns="" val="5409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606</TotalTime>
  <Words>118</Words>
  <Application>Microsoft Office PowerPoint</Application>
  <PresentationFormat>Vlastní</PresentationFormat>
  <Paragraphs>32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Fazeta</vt:lpstr>
      <vt:lpstr>Ústecký kraj </vt:lpstr>
      <vt:lpstr>Úvod</vt:lpstr>
      <vt:lpstr>Ústecký kraj</vt:lpstr>
      <vt:lpstr>Dějiny</vt:lpstr>
      <vt:lpstr>Národní park České Švýcarsko</vt:lpstr>
      <vt:lpstr>Snímek 6</vt:lpstr>
      <vt:lpstr>Zdroje: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Ústecký kraj</dc:title>
  <dc:creator>Počítač</dc:creator>
  <cp:lastModifiedBy>Vojta</cp:lastModifiedBy>
  <cp:revision>9</cp:revision>
  <dcterms:created xsi:type="dcterms:W3CDTF">2020-04-12T08:48:21Z</dcterms:created>
  <dcterms:modified xsi:type="dcterms:W3CDTF">2020-04-13T16:40:45Z</dcterms:modified>
</cp:coreProperties>
</file>