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369D-DBC0-4BF5-B796-46B889F82C3E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B5C6E-2FE9-4658-9D85-633AB4212C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živatel\AppData\Local\Microsoft\Windows\Temporary Internet Files\Content.IE5\9F0AP91S\treegroun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Pravopis</a:t>
            </a:r>
            <a:br>
              <a:rPr lang="cs-C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souhrnné opakování</a:t>
            </a:r>
            <a:endParaRPr lang="cs-CZ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/>
            <a:r>
              <a:rPr lang="cs-CZ" dirty="0" smtClean="0"/>
              <a:t>2. června</a:t>
            </a:r>
          </a:p>
          <a:p>
            <a:pPr marL="514350" indent="-514350"/>
            <a:r>
              <a:rPr lang="cs-CZ" dirty="0" smtClean="0"/>
              <a:t>7. D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Obloha byla, </a:t>
            </a:r>
            <a:r>
              <a:rPr lang="cs-CZ" u="sng" dirty="0" smtClean="0"/>
              <a:t>jako by ji namaloval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VV přísudková</a:t>
            </a:r>
          </a:p>
          <a:p>
            <a:pPr>
              <a:buNone/>
            </a:pPr>
            <a:r>
              <a:rPr lang="cs-CZ" u="sng" dirty="0" smtClean="0"/>
              <a:t>Kdo mi nerozuměl</a:t>
            </a:r>
            <a:r>
              <a:rPr lang="cs-CZ" dirty="0" smtClean="0"/>
              <a:t>, může se znovu zeptat.</a:t>
            </a:r>
          </a:p>
          <a:p>
            <a:pPr>
              <a:buNone/>
            </a:pP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VV podmětná</a:t>
            </a:r>
          </a:p>
          <a:p>
            <a:pPr>
              <a:buNone/>
            </a:pPr>
            <a:r>
              <a:rPr lang="cs-CZ" dirty="0" smtClean="0"/>
              <a:t>Řekl, </a:t>
            </a:r>
            <a:r>
              <a:rPr lang="cs-CZ" u="sng" dirty="0" smtClean="0"/>
              <a:t>že k nám přijde.</a:t>
            </a:r>
          </a:p>
          <a:p>
            <a:pPr>
              <a:buNone/>
            </a:pP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VV předmětná</a:t>
            </a:r>
          </a:p>
          <a:p>
            <a:pPr>
              <a:buNone/>
            </a:pPr>
            <a:r>
              <a:rPr lang="cs-CZ" dirty="0" smtClean="0"/>
              <a:t>Běžel, </a:t>
            </a:r>
            <a:r>
              <a:rPr lang="cs-CZ" u="sng" dirty="0" smtClean="0"/>
              <a:t>jako by ho honila smečka vlků.</a:t>
            </a:r>
          </a:p>
          <a:p>
            <a:pPr>
              <a:buNone/>
            </a:pP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VV příslovečná způsobová</a:t>
            </a:r>
          </a:p>
          <a:p>
            <a:pPr>
              <a:buNone/>
            </a:pPr>
            <a:r>
              <a:rPr lang="cs-CZ" dirty="0" smtClean="0"/>
              <a:t>Dostala panenku, </a:t>
            </a:r>
            <a:r>
              <a:rPr lang="cs-CZ" u="sng" dirty="0" smtClean="0"/>
              <a:t>kterou si vždycky přála.</a:t>
            </a:r>
          </a:p>
          <a:p>
            <a:pPr>
              <a:buNone/>
            </a:pP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VV přívlastková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Doplň chybějící hlásky: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Přišl</a:t>
            </a:r>
            <a:r>
              <a:rPr lang="cs-CZ" dirty="0" smtClean="0"/>
              <a:t>_ jsme včas. M_ to neřekl. B_dl_ v _stí _ad</a:t>
            </a:r>
          </a:p>
          <a:p>
            <a:pPr>
              <a:buNone/>
            </a:pPr>
            <a:r>
              <a:rPr lang="cs-CZ" dirty="0" smtClean="0"/>
              <a:t>_</a:t>
            </a:r>
            <a:r>
              <a:rPr lang="cs-CZ" dirty="0" err="1" smtClean="0"/>
              <a:t>abem</a:t>
            </a:r>
            <a:r>
              <a:rPr lang="cs-CZ" dirty="0" smtClean="0"/>
              <a:t>. _volal _chůzi pěveckého _boru.</a:t>
            </a:r>
          </a:p>
          <a:p>
            <a:pPr>
              <a:buNone/>
            </a:pPr>
            <a:r>
              <a:rPr lang="cs-CZ" dirty="0" smtClean="0"/>
              <a:t>Poslouchal večerní _právy. </a:t>
            </a:r>
            <a:r>
              <a:rPr lang="cs-CZ" dirty="0" err="1" smtClean="0"/>
              <a:t>Chv</a:t>
            </a:r>
            <a:r>
              <a:rPr lang="cs-CZ" dirty="0" smtClean="0"/>
              <a:t>_l_ ho pozoroval.</a:t>
            </a:r>
          </a:p>
          <a:p>
            <a:pPr>
              <a:buNone/>
            </a:pPr>
            <a:r>
              <a:rPr lang="cs-CZ" dirty="0" smtClean="0"/>
              <a:t>Vesnice b_la </a:t>
            </a:r>
            <a:r>
              <a:rPr lang="cs-CZ" dirty="0" err="1" smtClean="0"/>
              <a:t>bl</a:t>
            </a:r>
            <a:r>
              <a:rPr lang="cs-CZ" dirty="0" smtClean="0"/>
              <a:t>_</a:t>
            </a:r>
            <a:r>
              <a:rPr lang="cs-CZ" dirty="0" err="1" smtClean="0"/>
              <a:t>zko</a:t>
            </a:r>
            <a:r>
              <a:rPr lang="cs-CZ" dirty="0" smtClean="0"/>
              <a:t>. Bolel_ m_ oči. Dostal</a:t>
            </a:r>
          </a:p>
          <a:p>
            <a:pPr>
              <a:buNone/>
            </a:pPr>
            <a:r>
              <a:rPr lang="cs-CZ" dirty="0" err="1" smtClean="0"/>
              <a:t>nej</a:t>
            </a:r>
            <a:r>
              <a:rPr lang="cs-CZ" dirty="0" smtClean="0"/>
              <a:t>_</a:t>
            </a:r>
            <a:r>
              <a:rPr lang="cs-CZ" dirty="0" err="1" smtClean="0"/>
              <a:t>ednoduš</a:t>
            </a:r>
            <a:r>
              <a:rPr lang="cs-CZ" dirty="0" smtClean="0"/>
              <a:t>_í _kol. V_psal nov_ ceník. V_děl_</a:t>
            </a:r>
          </a:p>
          <a:p>
            <a:pPr>
              <a:buNone/>
            </a:pPr>
            <a:r>
              <a:rPr lang="cs-CZ" dirty="0" smtClean="0"/>
              <a:t>jsme malého slep_</a:t>
            </a:r>
            <a:r>
              <a:rPr lang="cs-CZ" dirty="0" err="1" smtClean="0"/>
              <a:t>še</a:t>
            </a:r>
            <a:r>
              <a:rPr lang="cs-CZ" dirty="0" smtClean="0"/>
              <a:t>. Napsala </a:t>
            </a:r>
            <a:r>
              <a:rPr lang="cs-CZ" dirty="0" err="1" smtClean="0"/>
              <a:t>dop</a:t>
            </a:r>
            <a:r>
              <a:rPr lang="cs-CZ" dirty="0" smtClean="0"/>
              <a:t>_s </a:t>
            </a:r>
            <a:r>
              <a:rPr lang="cs-CZ" dirty="0" err="1" smtClean="0"/>
              <a:t>Pavlov</a:t>
            </a:r>
            <a:r>
              <a:rPr lang="cs-CZ" dirty="0" smtClean="0"/>
              <a:t>_.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Přišli jsme včas. Mně to neřekl. Bydlí v Ústí nad</a:t>
            </a:r>
          </a:p>
          <a:p>
            <a:pPr>
              <a:buNone/>
            </a:pPr>
            <a:r>
              <a:rPr lang="cs-CZ" dirty="0" smtClean="0"/>
              <a:t>Labem. Svolal schůzi pěveckého sboru.</a:t>
            </a:r>
          </a:p>
          <a:p>
            <a:pPr>
              <a:buNone/>
            </a:pPr>
            <a:r>
              <a:rPr lang="cs-CZ" dirty="0" smtClean="0"/>
              <a:t>Poslouchal večerní zprávy. Chvíli ho pozoroval.</a:t>
            </a:r>
          </a:p>
          <a:p>
            <a:pPr>
              <a:buNone/>
            </a:pPr>
            <a:r>
              <a:rPr lang="cs-CZ" dirty="0" smtClean="0"/>
              <a:t>Vesnice byla blízko. Bolely mě oči. Dostal</a:t>
            </a:r>
          </a:p>
          <a:p>
            <a:pPr>
              <a:buNone/>
            </a:pPr>
            <a:r>
              <a:rPr lang="cs-CZ" dirty="0" smtClean="0"/>
              <a:t>nejjednodušší úkol. Vypsal nový ceník. Viděli</a:t>
            </a:r>
          </a:p>
          <a:p>
            <a:pPr>
              <a:buNone/>
            </a:pPr>
            <a:r>
              <a:rPr lang="cs-CZ" dirty="0" smtClean="0"/>
              <a:t>jsme malého slepýše. Napsala dopis Pavlovi.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Urči slovní druhy u podtržených slov: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Nový školní rok začíná v </a:t>
            </a:r>
            <a:r>
              <a:rPr lang="cs-CZ" u="sng" dirty="0" smtClean="0"/>
              <a:t>září</a:t>
            </a:r>
            <a:r>
              <a:rPr lang="cs-CZ" dirty="0" smtClean="0"/>
              <a:t>. Podzimní les </a:t>
            </a:r>
            <a:r>
              <a:rPr lang="cs-CZ" u="sng" dirty="0" smtClean="0"/>
              <a:t>září</a:t>
            </a:r>
          </a:p>
          <a:p>
            <a:pPr>
              <a:buNone/>
            </a:pPr>
            <a:r>
              <a:rPr lang="cs-CZ" dirty="0" smtClean="0"/>
              <a:t>pestrými barvami. Sestra převazovala </a:t>
            </a:r>
            <a:r>
              <a:rPr lang="cs-CZ" u="sng" dirty="0" smtClean="0"/>
              <a:t>raněného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u="sng" dirty="0" smtClean="0"/>
              <a:t>Raněného</a:t>
            </a:r>
            <a:r>
              <a:rPr lang="cs-CZ" dirty="0" smtClean="0"/>
              <a:t> člověka našli ležet na ulici bez</a:t>
            </a:r>
          </a:p>
          <a:p>
            <a:pPr>
              <a:buNone/>
            </a:pPr>
            <a:r>
              <a:rPr lang="cs-CZ" dirty="0" smtClean="0"/>
              <a:t>pomoci. </a:t>
            </a:r>
            <a:r>
              <a:rPr lang="cs-CZ" u="sng" dirty="0" smtClean="0"/>
              <a:t>Kolem</a:t>
            </a:r>
            <a:r>
              <a:rPr lang="cs-CZ" dirty="0" smtClean="0"/>
              <a:t> našeho domu vede nová silnice.</a:t>
            </a:r>
          </a:p>
          <a:p>
            <a:pPr>
              <a:buNone/>
            </a:pPr>
            <a:r>
              <a:rPr lang="cs-CZ" dirty="0" smtClean="0"/>
              <a:t>Běžel </a:t>
            </a:r>
            <a:r>
              <a:rPr lang="cs-CZ" u="sng" dirty="0" smtClean="0"/>
              <a:t>kolem</a:t>
            </a:r>
            <a:r>
              <a:rPr lang="cs-CZ" dirty="0" smtClean="0"/>
              <a:t>. Utajoval své </a:t>
            </a:r>
            <a:r>
              <a:rPr lang="cs-CZ" u="sng" dirty="0" smtClean="0"/>
              <a:t>stáří</a:t>
            </a:r>
            <a:r>
              <a:rPr lang="cs-CZ" dirty="0" smtClean="0"/>
              <a:t>. </a:t>
            </a:r>
            <a:r>
              <a:rPr lang="cs-CZ" u="sng" dirty="0" smtClean="0"/>
              <a:t>Staří</a:t>
            </a:r>
            <a:r>
              <a:rPr lang="cs-CZ" dirty="0" smtClean="0"/>
              <a:t> lidé sedávají</a:t>
            </a:r>
          </a:p>
          <a:p>
            <a:pPr>
              <a:buNone/>
            </a:pPr>
            <a:r>
              <a:rPr lang="cs-CZ" dirty="0" smtClean="0"/>
              <a:t>na jaře v parku.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Zapiš do sešitu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Užij slovo </a:t>
            </a:r>
            <a:r>
              <a:rPr lang="cs-CZ" sz="3600" b="1" dirty="0" smtClean="0"/>
              <a:t>pohled</a:t>
            </a:r>
            <a:r>
              <a:rPr lang="cs-CZ" sz="3600" dirty="0" smtClean="0"/>
              <a:t> </a:t>
            </a:r>
            <a:r>
              <a:rPr lang="cs-CZ" dirty="0" smtClean="0"/>
              <a:t>ve větě jako </a:t>
            </a:r>
            <a:r>
              <a:rPr lang="cs-CZ" u="sng" dirty="0" smtClean="0"/>
              <a:t>konkrétní</a:t>
            </a:r>
            <a:r>
              <a:rPr lang="cs-CZ" dirty="0" smtClean="0"/>
              <a:t> a</a:t>
            </a:r>
          </a:p>
          <a:p>
            <a:pPr>
              <a:buNone/>
            </a:pPr>
            <a:r>
              <a:rPr lang="cs-CZ" u="sng" dirty="0" smtClean="0"/>
              <a:t>abstraktní</a:t>
            </a:r>
            <a:r>
              <a:rPr lang="cs-CZ" dirty="0" smtClean="0"/>
              <a:t> podstatné jméno:</a:t>
            </a:r>
          </a:p>
          <a:p>
            <a:pPr>
              <a:buNone/>
            </a:pPr>
            <a:r>
              <a:rPr lang="cs-CZ" dirty="0" smtClean="0"/>
              <a:t>K:_______________	A:_____________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Urči </a:t>
            </a:r>
            <a:r>
              <a:rPr lang="cs-CZ" u="sng" dirty="0" smtClean="0"/>
              <a:t>druh</a:t>
            </a:r>
            <a:r>
              <a:rPr lang="cs-CZ" dirty="0" smtClean="0"/>
              <a:t> podstatných jmen (hromadné – H,</a:t>
            </a:r>
          </a:p>
          <a:p>
            <a:pPr>
              <a:buNone/>
            </a:pPr>
            <a:r>
              <a:rPr lang="cs-CZ" dirty="0" smtClean="0"/>
              <a:t>pomnožné – P, látkové – L) </a:t>
            </a:r>
          </a:p>
          <a:p>
            <a:pPr>
              <a:buNone/>
            </a:pPr>
            <a:r>
              <a:rPr lang="cs-CZ" dirty="0" smtClean="0"/>
              <a:t>Sloupoví 		kamna 		mouka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Zapiš do sešitu: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Urči </a:t>
            </a:r>
            <a:r>
              <a:rPr lang="cs-CZ" b="1" dirty="0" smtClean="0"/>
              <a:t>mluvnické kategorie podstatných jmen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(pád, číslo, rod, vzor): </a:t>
            </a:r>
          </a:p>
          <a:p>
            <a:pPr>
              <a:buNone/>
            </a:pPr>
            <a:r>
              <a:rPr lang="cs-CZ" i="1" dirty="0" smtClean="0"/>
              <a:t>psům </a:t>
            </a:r>
          </a:p>
          <a:p>
            <a:pPr>
              <a:buNone/>
            </a:pPr>
            <a:r>
              <a:rPr lang="cs-CZ" i="1" dirty="0" smtClean="0"/>
              <a:t>pod sluncem </a:t>
            </a:r>
          </a:p>
          <a:p>
            <a:pPr>
              <a:buNone/>
            </a:pPr>
            <a:r>
              <a:rPr lang="cs-CZ" i="1" dirty="0" smtClean="0"/>
              <a:t>se zkušenostmi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Vytvoř od slova „</a:t>
            </a:r>
            <a:r>
              <a:rPr lang="cs-CZ" u="sng" dirty="0" smtClean="0"/>
              <a:t>vyčerpat</a:t>
            </a:r>
            <a:r>
              <a:rPr lang="cs-CZ" dirty="0" smtClean="0"/>
              <a:t>“: </a:t>
            </a:r>
          </a:p>
          <a:p>
            <a:pPr>
              <a:buNone/>
            </a:pPr>
            <a:r>
              <a:rPr lang="cs-CZ" dirty="0" smtClean="0"/>
              <a:t>a)podstatné jméno</a:t>
            </a:r>
          </a:p>
          <a:p>
            <a:pPr>
              <a:buNone/>
            </a:pPr>
            <a:r>
              <a:rPr lang="cs-CZ" dirty="0" smtClean="0"/>
              <a:t>b)přídavné jméno </a:t>
            </a:r>
          </a:p>
          <a:p>
            <a:pPr>
              <a:buNone/>
            </a:pPr>
            <a:r>
              <a:rPr lang="cs-CZ" dirty="0" smtClean="0"/>
              <a:t>c)příslovce 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Zapiš do sešitu: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Napiš v množném čísle: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běloučký motýl………………………………………</a:t>
            </a:r>
          </a:p>
          <a:p>
            <a:pPr>
              <a:buNone/>
            </a:pPr>
            <a:r>
              <a:rPr lang="cs-CZ" dirty="0" smtClean="0"/>
              <a:t>(K,k)</a:t>
            </a:r>
            <a:r>
              <a:rPr lang="cs-CZ" dirty="0" err="1" smtClean="0"/>
              <a:t>anadský</a:t>
            </a:r>
            <a:r>
              <a:rPr lang="cs-CZ" dirty="0" smtClean="0"/>
              <a:t> občan ………………………………</a:t>
            </a:r>
          </a:p>
          <a:p>
            <a:pPr>
              <a:buNone/>
            </a:pPr>
            <a:r>
              <a:rPr lang="cs-CZ" dirty="0" smtClean="0"/>
              <a:t>(J,j)</a:t>
            </a:r>
            <a:r>
              <a:rPr lang="cs-CZ" dirty="0" err="1" smtClean="0"/>
              <a:t>iráskovo</a:t>
            </a:r>
            <a:r>
              <a:rPr lang="cs-CZ" dirty="0" smtClean="0"/>
              <a:t> dílo…………………………………</a:t>
            </a:r>
          </a:p>
          <a:p>
            <a:pPr>
              <a:buNone/>
            </a:pPr>
            <a:r>
              <a:rPr lang="cs-CZ" dirty="0" smtClean="0"/>
              <a:t>(B,b)</a:t>
            </a:r>
            <a:r>
              <a:rPr lang="cs-CZ" dirty="0" err="1" smtClean="0"/>
              <a:t>randýský</a:t>
            </a:r>
            <a:r>
              <a:rPr lang="cs-CZ" dirty="0" smtClean="0"/>
              <a:t> soudce ……………………………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Řešení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běloučký motýl 		běloučcí motýli</a:t>
            </a:r>
          </a:p>
          <a:p>
            <a:pPr>
              <a:buNone/>
            </a:pPr>
            <a:r>
              <a:rPr lang="cs-CZ" dirty="0" smtClean="0"/>
              <a:t>(K,k)</a:t>
            </a:r>
            <a:r>
              <a:rPr lang="cs-CZ" dirty="0" err="1" smtClean="0"/>
              <a:t>anadský</a:t>
            </a:r>
            <a:r>
              <a:rPr lang="cs-CZ" dirty="0" smtClean="0"/>
              <a:t> občan 	kanadští občané</a:t>
            </a:r>
          </a:p>
          <a:p>
            <a:pPr>
              <a:buNone/>
            </a:pPr>
            <a:r>
              <a:rPr lang="cs-CZ" dirty="0" smtClean="0"/>
              <a:t>(J,j)</a:t>
            </a:r>
            <a:r>
              <a:rPr lang="cs-CZ" dirty="0" err="1" smtClean="0"/>
              <a:t>iráskovo</a:t>
            </a:r>
            <a:r>
              <a:rPr lang="cs-CZ" dirty="0" smtClean="0"/>
              <a:t> dílo 		Jiráskova díla</a:t>
            </a:r>
          </a:p>
          <a:p>
            <a:pPr>
              <a:buNone/>
            </a:pPr>
            <a:r>
              <a:rPr lang="cs-CZ" dirty="0" smtClean="0"/>
              <a:t>(B,b)</a:t>
            </a:r>
            <a:r>
              <a:rPr lang="cs-CZ" dirty="0" err="1" smtClean="0"/>
              <a:t>randýský</a:t>
            </a:r>
            <a:r>
              <a:rPr lang="cs-CZ" dirty="0" smtClean="0"/>
              <a:t> soudce 	brandýští soudci 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Urči druhy VV</a:t>
            </a:r>
            <a:br>
              <a:rPr lang="cs-CZ" dirty="0" smtClean="0"/>
            </a:br>
            <a:r>
              <a:rPr lang="cs-CZ" dirty="0" smtClean="0"/>
              <a:t>VV podtrhni, zapiš do sešitu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Obloha byla, jako by ji namaloval.</a:t>
            </a:r>
          </a:p>
          <a:p>
            <a:pPr>
              <a:buNone/>
            </a:pPr>
            <a:r>
              <a:rPr lang="cs-CZ" dirty="0" smtClean="0"/>
              <a:t>Kdo mi nerozuměl, může se znovu zeptat.</a:t>
            </a:r>
          </a:p>
          <a:p>
            <a:pPr>
              <a:buNone/>
            </a:pPr>
            <a:r>
              <a:rPr lang="cs-CZ" dirty="0" smtClean="0"/>
              <a:t>Řekl, že k nám přijde.</a:t>
            </a:r>
          </a:p>
          <a:p>
            <a:pPr>
              <a:buNone/>
            </a:pPr>
            <a:r>
              <a:rPr lang="cs-CZ" dirty="0" smtClean="0"/>
              <a:t>Běžel, jako by ho honila smečka vlků.</a:t>
            </a:r>
          </a:p>
          <a:p>
            <a:pPr>
              <a:buNone/>
            </a:pPr>
            <a:r>
              <a:rPr lang="cs-CZ" dirty="0" smtClean="0"/>
              <a:t>Dostala panenku, kterou si vždycky přála.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362</Words>
  <Application>Microsoft Office PowerPoint</Application>
  <PresentationFormat>Předvádění na obrazovce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Pravopis - souhrnné opakování</vt:lpstr>
      <vt:lpstr>Doplň chybějící hlásky:</vt:lpstr>
      <vt:lpstr>Řešení</vt:lpstr>
      <vt:lpstr>Urči slovní druhy u podtržených slov: </vt:lpstr>
      <vt:lpstr>Zapiš do sešitu</vt:lpstr>
      <vt:lpstr>Zapiš do sešitu:</vt:lpstr>
      <vt:lpstr>Zapiš do sešitu:</vt:lpstr>
      <vt:lpstr>Řešení </vt:lpstr>
      <vt:lpstr>Urči druhy VV VV podtrhni, zapiš do sešitu</vt:lpstr>
      <vt:lpstr>Řešení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Pravopis Práce s textem</dc:title>
  <dc:creator>Evzen</dc:creator>
  <cp:lastModifiedBy>Evzen</cp:lastModifiedBy>
  <cp:revision>5</cp:revision>
  <dcterms:created xsi:type="dcterms:W3CDTF">2020-05-31T15:54:57Z</dcterms:created>
  <dcterms:modified xsi:type="dcterms:W3CDTF">2020-06-01T18:00:59Z</dcterms:modified>
</cp:coreProperties>
</file>