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C86D3-EF6F-4768-AD57-90CC89B50133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D7F0-BC0C-45C1-888F-60481BFDACF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C86D3-EF6F-4768-AD57-90CC89B50133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D7F0-BC0C-45C1-888F-60481BFDACF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C86D3-EF6F-4768-AD57-90CC89B50133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D7F0-BC0C-45C1-888F-60481BFDACF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C86D3-EF6F-4768-AD57-90CC89B50133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D7F0-BC0C-45C1-888F-60481BFDACF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C86D3-EF6F-4768-AD57-90CC89B50133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D7F0-BC0C-45C1-888F-60481BFDACF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C86D3-EF6F-4768-AD57-90CC89B50133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D7F0-BC0C-45C1-888F-60481BFDACF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C86D3-EF6F-4768-AD57-90CC89B50133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D7F0-BC0C-45C1-888F-60481BFDACF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C86D3-EF6F-4768-AD57-90CC89B50133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D7F0-BC0C-45C1-888F-60481BFDACF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C86D3-EF6F-4768-AD57-90CC89B50133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D7F0-BC0C-45C1-888F-60481BFDACF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C86D3-EF6F-4768-AD57-90CC89B50133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D7F0-BC0C-45C1-888F-60481BFDACF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C86D3-EF6F-4768-AD57-90CC89B50133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B7D7F0-BC0C-45C1-888F-60481BFDACF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C86D3-EF6F-4768-AD57-90CC89B50133}" type="datetimeFigureOut">
              <a:rPr lang="cs-CZ" smtClean="0"/>
              <a:pPr/>
              <a:t>18.5.2020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B7D7F0-BC0C-45C1-888F-60481BFDACF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živatel\AppData\Local\Microsoft\Windows\Temporary Internet Files\Content.IE5\PLXK4FF5\1200px-Keeler_Oak_Tree_-_distance_photo,_May_2013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958" y="0"/>
            <a:ext cx="8528083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5400" dirty="0" smtClean="0">
                <a:solidFill>
                  <a:srgbClr val="FFFF00"/>
                </a:solidFill>
              </a:rPr>
              <a:t>Pravopis - procvičování</a:t>
            </a:r>
            <a:endParaRPr lang="cs-CZ" sz="5400" dirty="0">
              <a:solidFill>
                <a:srgbClr val="FFFF0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cs-CZ" dirty="0" smtClean="0">
              <a:solidFill>
                <a:srgbClr val="FFFF00"/>
              </a:solidFill>
            </a:endParaRPr>
          </a:p>
          <a:p>
            <a:r>
              <a:rPr lang="cs-CZ" sz="3600" dirty="0" smtClean="0">
                <a:solidFill>
                  <a:srgbClr val="FFFF00"/>
                </a:solidFill>
              </a:rPr>
              <a:t>6. ročník</a:t>
            </a:r>
          </a:p>
          <a:p>
            <a:r>
              <a:rPr lang="cs-CZ" sz="3600" dirty="0" smtClean="0">
                <a:solidFill>
                  <a:srgbClr val="FFFF00"/>
                </a:solidFill>
              </a:rPr>
              <a:t>18. května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Shoda přísudku s několikanásobným podmětem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8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cs-CZ" b="1" dirty="0" smtClean="0"/>
              <a:t>Po a </a:t>
            </a:r>
            <a:r>
              <a:rPr lang="cs-CZ" b="1" dirty="0" err="1" smtClean="0"/>
              <a:t>Př</a:t>
            </a:r>
            <a:r>
              <a:rPr lang="cs-CZ" b="1" dirty="0" smtClean="0"/>
              <a:t> tvoří ZÁKLADNÍ SKLADEBNÍ DVOJICI.</a:t>
            </a:r>
          </a:p>
          <a:p>
            <a:r>
              <a:rPr lang="cs-CZ" b="1" dirty="0" smtClean="0"/>
              <a:t>SHODA – Po a </a:t>
            </a:r>
            <a:r>
              <a:rPr lang="cs-CZ" b="1" dirty="0" err="1" smtClean="0"/>
              <a:t>Př</a:t>
            </a:r>
            <a:r>
              <a:rPr lang="cs-CZ" b="1" dirty="0" smtClean="0"/>
              <a:t> se shodují (</a:t>
            </a:r>
            <a:r>
              <a:rPr lang="cs-CZ" b="1" dirty="0" err="1" smtClean="0"/>
              <a:t>Př</a:t>
            </a:r>
            <a:r>
              <a:rPr lang="cs-CZ" b="1" dirty="0" smtClean="0"/>
              <a:t> je na podmětu mluvnicky závislý).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 smtClean="0"/>
              <a:t>Pravidla:</a:t>
            </a:r>
          </a:p>
          <a:p>
            <a:pPr marL="514350" indent="-514350">
              <a:buAutoNum type="arabicParenR"/>
            </a:pPr>
            <a:r>
              <a:rPr lang="cs-CZ" b="1" dirty="0" smtClean="0"/>
              <a:t>Rod mužský životný </a:t>
            </a:r>
            <a:r>
              <a:rPr lang="cs-CZ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– i</a:t>
            </a:r>
          </a:p>
          <a:p>
            <a:pPr marL="514350" indent="-514350">
              <a:buNone/>
            </a:pPr>
            <a:r>
              <a:rPr lang="cs-CZ" dirty="0"/>
              <a:t>	</a:t>
            </a:r>
            <a:endParaRPr lang="cs-CZ" dirty="0" smtClean="0"/>
          </a:p>
          <a:p>
            <a:pPr marL="514350" indent="-514350">
              <a:buNone/>
            </a:pPr>
            <a:r>
              <a:rPr lang="cs-CZ" dirty="0"/>
              <a:t>	</a:t>
            </a:r>
            <a:r>
              <a:rPr lang="cs-CZ" i="1" dirty="0" smtClean="0"/>
              <a:t>Karel a Denis hrál</a:t>
            </a:r>
            <a:r>
              <a:rPr lang="cs-CZ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</a:t>
            </a:r>
            <a:r>
              <a:rPr lang="cs-CZ" i="1" dirty="0" smtClean="0"/>
              <a:t> volejbal.</a:t>
            </a:r>
          </a:p>
          <a:p>
            <a:pPr marL="514350" indent="-514350">
              <a:buNone/>
            </a:pPr>
            <a:r>
              <a:rPr lang="cs-CZ" dirty="0"/>
              <a:t>	</a:t>
            </a:r>
            <a:endParaRPr lang="cs-CZ" dirty="0" smtClean="0"/>
          </a:p>
          <a:p>
            <a:pPr marL="514350" indent="-514350">
              <a:buNone/>
            </a:pPr>
            <a:r>
              <a:rPr lang="cs-CZ" b="1" dirty="0" smtClean="0"/>
              <a:t>2)	Rod mužský neživotný a rod ženský </a:t>
            </a:r>
            <a:r>
              <a:rPr lang="cs-CZ" b="1" dirty="0" smtClean="0">
                <a:solidFill>
                  <a:schemeClr val="accent2">
                    <a:lumMod val="75000"/>
                  </a:schemeClr>
                </a:solidFill>
              </a:rPr>
              <a:t>– y</a:t>
            </a:r>
          </a:p>
          <a:p>
            <a:pPr marL="514350" indent="-514350">
              <a:buAutoNum type="arabicParenR"/>
            </a:pPr>
            <a:endParaRPr lang="cs-CZ" dirty="0"/>
          </a:p>
          <a:p>
            <a:pPr marL="514350" indent="-514350">
              <a:buNone/>
            </a:pPr>
            <a:r>
              <a:rPr lang="cs-CZ" dirty="0" smtClean="0"/>
              <a:t>	</a:t>
            </a:r>
            <a:r>
              <a:rPr lang="cs-CZ" i="1" dirty="0" smtClean="0"/>
              <a:t>Jana a Alice uklízel</a:t>
            </a:r>
            <a:r>
              <a:rPr lang="cs-CZ" b="1" i="1" dirty="0" smtClean="0">
                <a:solidFill>
                  <a:schemeClr val="accent2">
                    <a:lumMod val="75000"/>
                  </a:schemeClr>
                </a:solidFill>
              </a:rPr>
              <a:t>y</a:t>
            </a:r>
            <a:r>
              <a:rPr lang="cs-CZ" i="1" dirty="0" smtClean="0"/>
              <a:t> zahradu.</a:t>
            </a:r>
          </a:p>
          <a:p>
            <a:pPr marL="514350" indent="-514350">
              <a:buNone/>
            </a:pPr>
            <a:r>
              <a:rPr lang="cs-CZ" i="1" dirty="0"/>
              <a:t>	</a:t>
            </a:r>
            <a:r>
              <a:rPr lang="cs-CZ" i="1" dirty="0" smtClean="0"/>
              <a:t>Keře a stromy se třepotal</a:t>
            </a:r>
            <a:r>
              <a:rPr lang="cs-CZ" b="1" i="1" dirty="0" smtClean="0">
                <a:solidFill>
                  <a:schemeClr val="accent2">
                    <a:lumMod val="75000"/>
                  </a:schemeClr>
                </a:solidFill>
              </a:rPr>
              <a:t>y </a:t>
            </a:r>
            <a:r>
              <a:rPr lang="cs-CZ" i="1" dirty="0" smtClean="0"/>
              <a:t>ve větru.</a:t>
            </a:r>
          </a:p>
          <a:p>
            <a:pPr marL="514350" indent="-514350">
              <a:buNone/>
            </a:pPr>
            <a:endParaRPr lang="cs-CZ" dirty="0" smtClean="0"/>
          </a:p>
          <a:p>
            <a:pPr marL="514350" indent="-514350">
              <a:buNone/>
            </a:pPr>
            <a:r>
              <a:rPr lang="cs-CZ" b="1" dirty="0" smtClean="0"/>
              <a:t>3)	Rod střední v mn. čísle </a:t>
            </a:r>
            <a:r>
              <a:rPr lang="cs-CZ" b="1" dirty="0" smtClean="0">
                <a:solidFill>
                  <a:srgbClr val="FFC000"/>
                </a:solidFill>
              </a:rPr>
              <a:t>– a</a:t>
            </a:r>
          </a:p>
          <a:p>
            <a:pPr marL="514350" indent="-514350">
              <a:buAutoNum type="arabicParenR"/>
            </a:pPr>
            <a:endParaRPr lang="cs-CZ" dirty="0"/>
          </a:p>
          <a:p>
            <a:pPr marL="514350" indent="-514350">
              <a:buNone/>
            </a:pPr>
            <a:r>
              <a:rPr lang="cs-CZ" dirty="0" smtClean="0"/>
              <a:t>	</a:t>
            </a:r>
            <a:r>
              <a:rPr lang="cs-CZ" i="1" dirty="0" smtClean="0"/>
              <a:t>Koťata a štěňata spokojeně odpočíval</a:t>
            </a:r>
            <a:r>
              <a:rPr lang="cs-CZ" b="1" i="1" dirty="0" smtClean="0">
                <a:solidFill>
                  <a:srgbClr val="FFC000"/>
                </a:solidFill>
              </a:rPr>
              <a:t>a</a:t>
            </a:r>
            <a:r>
              <a:rPr lang="cs-CZ" i="1" dirty="0" smtClean="0"/>
              <a:t>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Shoda přísudku s několikanásobným podmětem - procvičování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Věty si zapište do sešitu: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Chlapci a dívky zpíval_ lidové písničky.</a:t>
            </a:r>
          </a:p>
          <a:p>
            <a:pPr>
              <a:buNone/>
            </a:pPr>
            <a:r>
              <a:rPr lang="cs-CZ" dirty="0" smtClean="0"/>
              <a:t>Vlak, nádraží i zastávky vypadal_ čistě.</a:t>
            </a:r>
          </a:p>
          <a:p>
            <a:pPr>
              <a:buNone/>
            </a:pPr>
            <a:r>
              <a:rPr lang="cs-CZ" dirty="0" smtClean="0"/>
              <a:t>Kuřata a telátko bydlel_ společně.</a:t>
            </a:r>
          </a:p>
          <a:p>
            <a:pPr>
              <a:buNone/>
            </a:pPr>
            <a:r>
              <a:rPr lang="cs-CZ" dirty="0" smtClean="0"/>
              <a:t>Německo a Polsko úzce spolupracoval_.</a:t>
            </a:r>
          </a:p>
          <a:p>
            <a:pPr>
              <a:buNone/>
            </a:pPr>
            <a:r>
              <a:rPr lang="cs-CZ" dirty="0" smtClean="0"/>
              <a:t>Koťata i štěňata si hrál_ společně.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Pokud stojí přísudek před podmětem: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cs-CZ" dirty="0" smtClean="0"/>
              <a:t>Opište do sešitu:</a:t>
            </a:r>
          </a:p>
          <a:p>
            <a:r>
              <a:rPr lang="cs-CZ" dirty="0" smtClean="0"/>
              <a:t>Zde je </a:t>
            </a:r>
            <a:r>
              <a:rPr lang="cs-CZ" b="1" u="sng" dirty="0" smtClean="0"/>
              <a:t>možná i shoda podle nejbližšího jména </a:t>
            </a:r>
            <a:r>
              <a:rPr lang="cs-CZ" dirty="0" smtClean="0"/>
              <a:t>podmětu, ale </a:t>
            </a:r>
            <a:r>
              <a:rPr lang="cs-CZ" b="1" dirty="0" smtClean="0"/>
              <a:t>jen tehdy, je-li v množném čísle</a:t>
            </a:r>
            <a:r>
              <a:rPr lang="cs-CZ" dirty="0" smtClean="0"/>
              <a:t>!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i="1" dirty="0" smtClean="0"/>
              <a:t>Lidové písničky zpíval</a:t>
            </a:r>
            <a:r>
              <a:rPr lang="cs-CZ" i="1" dirty="0" smtClean="0">
                <a:solidFill>
                  <a:srgbClr val="FF0000"/>
                </a:solidFill>
              </a:rPr>
              <a:t>i</a:t>
            </a:r>
            <a:r>
              <a:rPr lang="cs-CZ" i="1" dirty="0" smtClean="0"/>
              <a:t> děvčata i chlapc</a:t>
            </a:r>
            <a:r>
              <a:rPr lang="cs-CZ" i="1" dirty="0" smtClean="0">
                <a:solidFill>
                  <a:srgbClr val="FF0000"/>
                </a:solidFill>
              </a:rPr>
              <a:t>i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smtClean="0"/>
              <a:t>Lidové písničky zpíval</a:t>
            </a:r>
            <a:r>
              <a:rPr lang="cs-CZ" i="1" dirty="0" smtClean="0">
                <a:solidFill>
                  <a:srgbClr val="FF0000"/>
                </a:solidFill>
              </a:rPr>
              <a:t>a </a:t>
            </a:r>
            <a:r>
              <a:rPr lang="cs-CZ" i="1" dirty="0" smtClean="0"/>
              <a:t>děvčat</a:t>
            </a:r>
            <a:r>
              <a:rPr lang="cs-CZ" i="1" dirty="0" smtClean="0">
                <a:solidFill>
                  <a:srgbClr val="FF0000"/>
                </a:solidFill>
              </a:rPr>
              <a:t>a</a:t>
            </a:r>
            <a:r>
              <a:rPr lang="cs-CZ" i="1" dirty="0" smtClean="0"/>
              <a:t> i chlapci.</a:t>
            </a:r>
            <a:endParaRPr lang="cs-CZ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Shoda přísudku s </a:t>
            </a:r>
            <a:r>
              <a:rPr lang="cs-CZ" dirty="0" err="1" smtClean="0"/>
              <a:t>několikanás</a:t>
            </a:r>
            <a:r>
              <a:rPr lang="cs-CZ" dirty="0" smtClean="0"/>
              <a:t>. Po s předložkou 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None/>
            </a:pPr>
            <a:r>
              <a:rPr lang="cs-CZ" dirty="0" smtClean="0"/>
              <a:t>1) Po je </a:t>
            </a:r>
            <a:r>
              <a:rPr lang="cs-CZ" dirty="0" smtClean="0">
                <a:solidFill>
                  <a:srgbClr val="C00000"/>
                </a:solidFill>
              </a:rPr>
              <a:t>před</a:t>
            </a:r>
            <a:r>
              <a:rPr lang="cs-CZ" dirty="0" smtClean="0"/>
              <a:t> přísudkem:</a:t>
            </a:r>
            <a:endParaRPr lang="cs-CZ" dirty="0"/>
          </a:p>
          <a:p>
            <a:pPr marL="514350" indent="-514350">
              <a:buNone/>
            </a:pPr>
            <a:r>
              <a:rPr lang="cs-CZ" dirty="0" smtClean="0"/>
              <a:t>Dívky s chlapci zpíval</a:t>
            </a:r>
            <a:r>
              <a:rPr lang="cs-CZ" dirty="0" smtClean="0">
                <a:solidFill>
                  <a:srgbClr val="C00000"/>
                </a:solidFill>
              </a:rPr>
              <a:t>y</a:t>
            </a:r>
            <a:r>
              <a:rPr lang="cs-CZ" dirty="0" smtClean="0"/>
              <a:t>. </a:t>
            </a:r>
          </a:p>
          <a:p>
            <a:pPr marL="514350" indent="-514350">
              <a:buNone/>
            </a:pPr>
            <a:r>
              <a:rPr lang="cs-CZ" dirty="0" smtClean="0"/>
              <a:t>Dívky s chlapci zpíval</a:t>
            </a:r>
            <a:r>
              <a:rPr lang="cs-CZ" dirty="0" smtClean="0">
                <a:solidFill>
                  <a:srgbClr val="C00000"/>
                </a:solidFill>
              </a:rPr>
              <a:t>i</a:t>
            </a:r>
            <a:r>
              <a:rPr lang="cs-CZ" dirty="0" smtClean="0"/>
              <a:t>.</a:t>
            </a:r>
          </a:p>
          <a:p>
            <a:pPr marL="514350" indent="-514350">
              <a:buNone/>
            </a:pPr>
            <a:endParaRPr lang="cs-CZ" dirty="0" smtClean="0"/>
          </a:p>
          <a:p>
            <a:pPr marL="514350" indent="-514350">
              <a:buNone/>
            </a:pPr>
            <a:r>
              <a:rPr lang="cs-CZ" dirty="0" smtClean="0"/>
              <a:t>2) Po je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za</a:t>
            </a:r>
            <a:r>
              <a:rPr lang="cs-CZ" dirty="0" smtClean="0"/>
              <a:t> přísudkem:</a:t>
            </a:r>
          </a:p>
          <a:p>
            <a:pPr marL="514350" indent="-514350">
              <a:buNone/>
            </a:pPr>
            <a:r>
              <a:rPr lang="cs-CZ" dirty="0" smtClean="0"/>
              <a:t>Písničky zpíval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a</a:t>
            </a:r>
            <a:r>
              <a:rPr lang="cs-CZ" dirty="0" smtClean="0"/>
              <a:t> děvčata s chlapci.</a:t>
            </a:r>
          </a:p>
          <a:p>
            <a:pPr marL="514350" indent="-514350">
              <a:buNone/>
            </a:pPr>
            <a:r>
              <a:rPr lang="cs-CZ" dirty="0" smtClean="0"/>
              <a:t>Písničky zpíval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i </a:t>
            </a:r>
            <a:r>
              <a:rPr lang="cs-CZ" dirty="0" smtClean="0"/>
              <a:t>děvčata s chlapci.</a:t>
            </a:r>
          </a:p>
          <a:p>
            <a:pPr marL="514350" indent="-514350"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071678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Pozor na případy, kdy jméno s předložkou s není součástí </a:t>
            </a:r>
            <a:r>
              <a:rPr lang="cs-CZ" dirty="0" err="1" smtClean="0"/>
              <a:t>několikanás</a:t>
            </a:r>
            <a:r>
              <a:rPr lang="cs-CZ" dirty="0" smtClean="0"/>
              <a:t>. podmětu!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Děvčata s chlapci závodil</a:t>
            </a:r>
            <a:r>
              <a:rPr lang="cs-CZ" dirty="0" smtClean="0">
                <a:solidFill>
                  <a:srgbClr val="C00000"/>
                </a:solidFill>
              </a:rPr>
              <a:t>a</a:t>
            </a:r>
            <a:r>
              <a:rPr lang="cs-CZ" dirty="0" smtClean="0"/>
              <a:t> v běhu.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družstvo děvčat </a:t>
            </a:r>
            <a:r>
              <a:rPr lang="cs-CZ" dirty="0" smtClean="0">
                <a:solidFill>
                  <a:srgbClr val="C00000"/>
                </a:solidFill>
              </a:rPr>
              <a:t>proti</a:t>
            </a:r>
            <a:r>
              <a:rPr lang="cs-CZ" dirty="0" smtClean="0"/>
              <a:t> družstvu chlapců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s chlapci, s kým, čím = </a:t>
            </a:r>
            <a:r>
              <a:rPr lang="cs-CZ" dirty="0" err="1" smtClean="0">
                <a:solidFill>
                  <a:srgbClr val="C00000"/>
                </a:solidFill>
              </a:rPr>
              <a:t>Pt</a:t>
            </a:r>
            <a:r>
              <a:rPr lang="cs-CZ" dirty="0" smtClean="0">
                <a:solidFill>
                  <a:srgbClr val="C00000"/>
                </a:solidFill>
              </a:rPr>
              <a:t> v 7. p.!</a:t>
            </a:r>
          </a:p>
          <a:p>
            <a:pPr>
              <a:buNone/>
            </a:pPr>
            <a:r>
              <a:rPr lang="cs-CZ" dirty="0" smtClean="0"/>
              <a:t>	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(Pokud ale děvčata s chlapci závodili </a:t>
            </a:r>
            <a:r>
              <a:rPr lang="cs-CZ" u="sng" dirty="0" smtClean="0"/>
              <a:t>v jednom družstvu</a:t>
            </a:r>
            <a:r>
              <a:rPr lang="cs-CZ" dirty="0" smtClean="0"/>
              <a:t>, jde o několikanásobný podmět a píšeme </a:t>
            </a:r>
            <a:r>
              <a:rPr lang="cs-CZ" dirty="0" smtClean="0">
                <a:solidFill>
                  <a:srgbClr val="FF0000"/>
                </a:solidFill>
              </a:rPr>
              <a:t>–i</a:t>
            </a:r>
            <a:r>
              <a:rPr lang="cs-CZ" dirty="0" smtClean="0"/>
              <a:t>)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Procvičování – zapište si věty do sešitu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dirty="0" smtClean="0"/>
              <a:t>Karel, Marta a </a:t>
            </a:r>
            <a:r>
              <a:rPr lang="cs-CZ" dirty="0" err="1" smtClean="0"/>
              <a:t>Baryk</a:t>
            </a:r>
            <a:r>
              <a:rPr lang="cs-CZ" dirty="0" smtClean="0"/>
              <a:t> si házel_ míčem.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Závod vyhrál_ veverky se zajíci.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Auta a kola stál_ na parkovišti před školou.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Klára, Denisa a Jana se učil_ novou básničku.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Na výlet jel_ rodiče s dětmi.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smtClean="0"/>
              <a:t>Plány pro tento týden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u="sng" dirty="0" smtClean="0"/>
              <a:t>Slohová výchova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POPIS BUDOVY</a:t>
            </a:r>
          </a:p>
          <a:p>
            <a:pPr>
              <a:buNone/>
            </a:pPr>
            <a:r>
              <a:rPr lang="cs-CZ" dirty="0" smtClean="0"/>
              <a:t>	- Uč. Str. 119/1 a – d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vyhledejte si na internetu fotku budovy a popište ji (10 přídavných jmen, 5 sloves). Fotku s úkolem mi pošlete do pátku.</a:t>
            </a:r>
            <a:endParaRPr lang="cs-CZ" dirty="0"/>
          </a:p>
          <a:p>
            <a:r>
              <a:rPr lang="cs-CZ" u="sng" dirty="0" smtClean="0"/>
              <a:t>Literární výchova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VLASTNÍ BÁSNIČKA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249</Words>
  <Application>Microsoft Office PowerPoint</Application>
  <PresentationFormat>Předvádění na obrazovce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sady Office</vt:lpstr>
      <vt:lpstr>Pravopis - procvičování</vt:lpstr>
      <vt:lpstr>Shoda přísudku s několikanásobným podmětem</vt:lpstr>
      <vt:lpstr>Shoda přísudku s několikanásobným podmětem - procvičování</vt:lpstr>
      <vt:lpstr>Pokud stojí přísudek před podmětem:</vt:lpstr>
      <vt:lpstr>Shoda přísudku s několikanás. Po s předložkou s</vt:lpstr>
      <vt:lpstr> Pozor na případy, kdy jméno s předložkou s není součástí několikanás. podmětu! </vt:lpstr>
      <vt:lpstr>Procvičování – zapište si věty do sešitu</vt:lpstr>
      <vt:lpstr>Plány pro tento týden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Pravopis - procvičování</dc:title>
  <dc:creator>Evzen</dc:creator>
  <cp:lastModifiedBy>Evzen</cp:lastModifiedBy>
  <cp:revision>7</cp:revision>
  <dcterms:created xsi:type="dcterms:W3CDTF">2020-05-17T09:43:02Z</dcterms:created>
  <dcterms:modified xsi:type="dcterms:W3CDTF">2020-05-18T08:26:28Z</dcterms:modified>
</cp:coreProperties>
</file>