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Lato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33190f914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33190f914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33190f914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33190f914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33190f914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33190f914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33190f914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33190f914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33190f914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33190f914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33190f914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33190f914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google.com/search?q=praha+mapa&amp;rlz=1C1AVSF_enCZ820CZ820&amp;sxsrf=ALeKk03NJ_hN3BK7V-h1r3ceDizOrB1vTg:1586524523768&amp;source=lnms&amp;tbm=isch&amp;sa=X&amp;ved=2ahUKEwi9qaq1-N3oAhV0wQIHHeYSBA8Q_AUoAXoECA0QAw&amp;biw=1536&amp;bih=792#imgrc=TOSkkfdOdLFqiM" TargetMode="External"/><Relationship Id="rId4" Type="http://schemas.openxmlformats.org/officeDocument/2006/relationships/hyperlink" Target="https://www.google.com/search?q=praha&amp;rlz=1C1AVSF_enCZ820CZ820&amp;sxsrf=ALeKk018WAlkgPqHvbseD7kutLmOy90Iuw:1586524247506&amp;source=lnms&amp;tbm=isch&amp;sa=X&amp;ved=2ahUKEwi-vsyx993oAhXN16QKHYvpD6kQ_AUoAnoECBsQBA&amp;biw=1536&amp;bih=792#imgrc=l-vHkOWMB5yzaM" TargetMode="External"/><Relationship Id="rId5" Type="http://schemas.openxmlformats.org/officeDocument/2006/relationships/hyperlink" Target="https://cs.wikipedia.org/wiki/AC_Sparta_Praha" TargetMode="External"/><Relationship Id="rId6" Type="http://schemas.openxmlformats.org/officeDocument/2006/relationships/hyperlink" Target="https://www.google.com/search?q=ac+sparta+praha&amp;rlz=1C1AVSF_enCZ820CZ820&amp;sxsrf=ALeKk00ZmoEOt59LV7zHBXFZhtNaDsgwhg:1586525092628&amp;source=lnms&amp;tbm=isch&amp;sa=X&amp;ved=2ahUKEwjl5crE-t3oAhVCRBUIHTpDAW0Q_AUoAXoECBYQAw&amp;biw=1536&amp;bih=792#imgrc=xAvXNbfpWDT94M" TargetMode="External"/><Relationship Id="rId7" Type="http://schemas.openxmlformats.org/officeDocument/2006/relationships/hyperlink" Target="https://cs.wikipedia.org/wiki/SK_Slavia_Praha" TargetMode="External"/><Relationship Id="rId8" Type="http://schemas.openxmlformats.org/officeDocument/2006/relationships/hyperlink" Target="https://www.google.com/search?q=sk+slavia+praha+wikipedie&amp;rlz=1C1AVSF_enCZ820CZ820&amp;sxsrf=ALeKk01CjrZgT9wOwhKPnXBTorGpHi4UuA:1586526071369&amp;source=lnms&amp;tbm=isch&amp;sa=X&amp;ved=2ahUKEwiMq6SX_t3oAhX7QhUIHU8LAv8Q_AUoAXoECAsQAw&amp;biw=1536&amp;bih=792#imgrc=RAwRFD5TE1F5G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Praha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4988250" y="3885400"/>
            <a:ext cx="3704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Zícha Jan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250" y="2981700"/>
            <a:ext cx="3232351" cy="1972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latin typeface="Arial"/>
                <a:ea typeface="Arial"/>
                <a:cs typeface="Arial"/>
                <a:sym typeface="Arial"/>
              </a:rPr>
              <a:t>Základní informace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cs" sz="2400">
                <a:latin typeface="Arial"/>
                <a:ea typeface="Arial"/>
                <a:cs typeface="Arial"/>
                <a:sym typeface="Arial"/>
              </a:rPr>
              <a:t>Hlavní město ČR,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cs" sz="2400">
                <a:latin typeface="Arial"/>
                <a:ea typeface="Arial"/>
                <a:cs typeface="Arial"/>
                <a:sym typeface="Arial"/>
              </a:rPr>
              <a:t>počet obyvatel:1 308 632 (rok 2019),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cs" sz="2400">
                <a:latin typeface="Arial"/>
                <a:ea typeface="Arial"/>
                <a:cs typeface="Arial"/>
                <a:sym typeface="Arial"/>
              </a:rPr>
              <a:t>prochází ní nejdelší řeka v ČR-Vltava,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cs" sz="2400">
                <a:latin typeface="Arial"/>
                <a:ea typeface="Arial"/>
                <a:cs typeface="Arial"/>
                <a:sym typeface="Arial"/>
              </a:rPr>
              <a:t>památky:např. Katedrála sv. Víta,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400">
                <a:latin typeface="Arial"/>
                <a:ea typeface="Arial"/>
                <a:cs typeface="Arial"/>
                <a:sym typeface="Arial"/>
              </a:rPr>
              <a:t>Karlův most, Pražský hrad…...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4"/>
          <p:cNvPicPr preferRelativeResize="0"/>
          <p:nvPr/>
        </p:nvPicPr>
        <p:blipFill rotWithShape="1">
          <a:blip r:embed="rId3">
            <a:alphaModFix/>
          </a:blip>
          <a:srcRect b="0" l="1800" r="-1800" t="0"/>
          <a:stretch/>
        </p:blipFill>
        <p:spPr>
          <a:xfrm>
            <a:off x="6429075" y="2915725"/>
            <a:ext cx="2673000" cy="20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cs" sz="2400">
                <a:latin typeface="Arial"/>
                <a:ea typeface="Arial"/>
                <a:cs typeface="Arial"/>
                <a:sym typeface="Arial"/>
              </a:rPr>
              <a:t>prahu navštíví 8,5 milionů cizinců,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cs" sz="2400">
                <a:latin typeface="Arial"/>
                <a:ea typeface="Arial"/>
                <a:cs typeface="Arial"/>
                <a:sym typeface="Arial"/>
              </a:rPr>
              <a:t>bydlí tam prezident ČR,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cs" sz="2400">
                <a:latin typeface="Arial"/>
                <a:ea typeface="Arial"/>
                <a:cs typeface="Arial"/>
                <a:sym typeface="Arial"/>
              </a:rPr>
              <a:t>má 496 kilometrů čtverečních.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latin typeface="Arial"/>
                <a:ea typeface="Arial"/>
                <a:cs typeface="Arial"/>
                <a:sym typeface="Arial"/>
              </a:rPr>
              <a:t>Pražský hrad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cs" sz="2400">
                <a:latin typeface="Arial"/>
                <a:ea typeface="Arial"/>
                <a:cs typeface="Arial"/>
                <a:sym typeface="Arial"/>
              </a:rPr>
              <a:t>nejvýznamnější český hrad,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cs" sz="2400">
                <a:latin typeface="Arial"/>
                <a:ea typeface="Arial"/>
                <a:cs typeface="Arial"/>
                <a:sym typeface="Arial"/>
              </a:rPr>
              <a:t>je to sídlo prezident ČR,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cs" sz="2400">
                <a:latin typeface="Arial"/>
                <a:ea typeface="Arial"/>
                <a:cs typeface="Arial"/>
                <a:sym typeface="Arial"/>
              </a:rPr>
              <a:t>nadmořská výška 250m,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cs" sz="2400">
                <a:latin typeface="Arial"/>
                <a:ea typeface="Arial"/>
                <a:cs typeface="Arial"/>
                <a:sym typeface="Arial"/>
              </a:rPr>
              <a:t>výstavba od 9 století.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6049" y="2884099"/>
            <a:ext cx="3352975" cy="21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latin typeface="Arial"/>
                <a:ea typeface="Arial"/>
                <a:cs typeface="Arial"/>
                <a:sym typeface="Arial"/>
              </a:rPr>
              <a:t>AC SPARTA PRAHA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cs" sz="2400">
                <a:latin typeface="Arial"/>
                <a:ea typeface="Arial"/>
                <a:cs typeface="Arial"/>
                <a:sym typeface="Arial"/>
              </a:rPr>
              <a:t>Je nejúspěšnějším historickým týmem v česku,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cs" sz="2400">
                <a:latin typeface="Arial"/>
                <a:ea typeface="Arial"/>
                <a:cs typeface="Arial"/>
                <a:sym typeface="Arial"/>
              </a:rPr>
              <a:t>získal:36x domácí soutěž,8x domácí pohár,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cs" sz="2400">
                <a:latin typeface="Arial"/>
                <a:ea typeface="Arial"/>
                <a:cs typeface="Arial"/>
                <a:sym typeface="Arial"/>
              </a:rPr>
              <a:t>založen 16 listopadu 1893,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cs" sz="2400">
                <a:latin typeface="Arial"/>
                <a:ea typeface="Arial"/>
                <a:cs typeface="Arial"/>
                <a:sym typeface="Arial"/>
              </a:rPr>
              <a:t>stadion:Generali arena.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4325" y="2888075"/>
            <a:ext cx="2166025" cy="216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latin typeface="Arial"/>
                <a:ea typeface="Arial"/>
                <a:cs typeface="Arial"/>
                <a:sym typeface="Arial"/>
              </a:rPr>
              <a:t>SK SLAVIA PRAHA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cs" sz="2400">
                <a:latin typeface="Arial"/>
                <a:ea typeface="Arial"/>
                <a:cs typeface="Arial"/>
                <a:sym typeface="Arial"/>
              </a:rPr>
              <a:t>Založen 2 listopadu 1892,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cs" sz="2400">
                <a:latin typeface="Arial"/>
                <a:ea typeface="Arial"/>
                <a:cs typeface="Arial"/>
                <a:sym typeface="Arial"/>
              </a:rPr>
              <a:t>získal:19x ligovou soutěž, 9x český pohár,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cs" sz="2400">
                <a:latin typeface="Arial"/>
                <a:ea typeface="Arial"/>
                <a:cs typeface="Arial"/>
                <a:sym typeface="Arial"/>
              </a:rPr>
              <a:t>stadion:Sinobo stadium,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cs" sz="2400">
                <a:latin typeface="Arial"/>
                <a:ea typeface="Arial"/>
                <a:cs typeface="Arial"/>
                <a:sym typeface="Arial"/>
              </a:rPr>
              <a:t>momentálně nejlepší tým v ČR.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0425" y="2571750"/>
            <a:ext cx="2387200" cy="23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latin typeface="Arial"/>
                <a:ea typeface="Arial"/>
                <a:cs typeface="Arial"/>
                <a:sym typeface="Arial"/>
              </a:rPr>
              <a:t>Zdroje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9"/>
          <p:cNvSpPr txBox="1"/>
          <p:nvPr>
            <p:ph idx="1" type="body"/>
          </p:nvPr>
        </p:nvSpPr>
        <p:spPr>
          <a:xfrm>
            <a:off x="1297500" y="1567550"/>
            <a:ext cx="7038900" cy="33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/>
              <a:t>Č.2</a:t>
            </a:r>
            <a:r>
              <a:rPr lang="cs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https://www.google.com/search?q=praha+mapa&amp;rlz=1C1AVSF_enCZ820CZ820&amp;sxsrf=ALeKk03NJ_hN3BK7V-h1r3ceDizOrB1vTg:1586524523768&amp;source=lnms&amp;tbm=isch&amp;sa=X&amp;ved=2ahUKEwi9qaq1-N3oAhV0wQIHHeYSBA8Q_AUoAXoECA0QAw&amp;biw=1536&amp;bih=792#imgrc=TOSkkfdOdLFqiM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200">
                <a:latin typeface="Arial"/>
                <a:ea typeface="Arial"/>
                <a:cs typeface="Arial"/>
                <a:sym typeface="Arial"/>
              </a:rPr>
              <a:t>Č.1</a:t>
            </a:r>
            <a:r>
              <a:rPr lang="cs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https://www.google.com/search?q=praha&amp;rlz=1C1AVSF_enCZ820CZ820&amp;sxsrf=ALeKk018WAlkgPqHvbseD7kutLmOy90Iuw:1586524247506&amp;source=lnms&amp;tbm=isch&amp;sa=X&amp;ved=2ahUKEwi-vsyx993oAhXN16QKHYvpD6kQ_AUoAnoECBsQBA&amp;biw=1536&amp;bih=792#imgrc=l-vHkOWMB5yzaM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https://cs.wikipedia.org/wiki/AC_Sparta_Praha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https://www.google.com/search?q=ac+sparta+praha&amp;rlz=1C1AVSF_enCZ820CZ820&amp;sxsrf=ALeKk00ZmoEOt59LV7zHBXFZhtNaDsgwhg:1586525092628&amp;source=lnms&amp;tbm=isch&amp;sa=X&amp;ved=2ahUKEwjl5crE-t3oAhVCRBUIHTpDAW0Q_AUoAXoECBYQAw&amp;biw=1536&amp;bih=792#imgrc=xAvXNbfpWDT94M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https://cs.wikipedia.org/wiki/SK_Slavia_Praha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www.google.com/search?q=sk+slavia+praha+wikipedie&amp;rlz=1C1AVSF_enCZ820CZ820&amp;sxsrf=ALeKk01CjrZgT9wOwhKPnXBTorGpHi4UuA:1586526071369&amp;source=lnms&amp;tbm=isch&amp;sa=X&amp;ved=2ahUKEwiMq6SX_t3oAhX7QhUIHU8LAv8Q_AUoAXoECAsQAw&amp;biw=1536&amp;bih=792#imgrc=RAwRFD5TE1F5GM</a:t>
            </a:r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