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F5E4712-8D98-47E1-8FE9-DF51A6C5AFA1}" type="datetimeFigureOut">
              <a:rPr lang="cs-CZ" smtClean="0"/>
              <a:pPr/>
              <a:t>12.5.2020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A4914E2-6F46-4DEB-B6E3-1321E5CDEF3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Neohebné slovní druhy	</a:t>
            </a:r>
            <a:br>
              <a:rPr lang="cs-CZ" dirty="0" smtClean="0"/>
            </a:br>
            <a:r>
              <a:rPr lang="cs-CZ" dirty="0" smtClean="0"/>
              <a:t>- opakování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7. D</a:t>
            </a:r>
          </a:p>
          <a:p>
            <a:r>
              <a:rPr lang="cs-CZ" dirty="0" smtClean="0"/>
              <a:t>12. května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Uč.: 71/7 a</a:t>
            </a:r>
          </a:p>
          <a:p>
            <a:pPr>
              <a:buNone/>
            </a:pPr>
            <a:r>
              <a:rPr lang="cs-CZ" dirty="0" smtClean="0"/>
              <a:t>Afrika</a:t>
            </a:r>
          </a:p>
          <a:p>
            <a:pPr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>
                <a:solidFill>
                  <a:srgbClr val="FF0000"/>
                </a:solidFill>
              </a:rPr>
              <a:t>z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nedaleko</a:t>
            </a:r>
            <a:r>
              <a:rPr lang="cs-CZ" dirty="0" smtClean="0"/>
              <a:t> – 6, </a:t>
            </a:r>
            <a:r>
              <a:rPr lang="cs-CZ" dirty="0" smtClean="0">
                <a:solidFill>
                  <a:srgbClr val="FF0000"/>
                </a:solidFill>
              </a:rPr>
              <a:t>od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před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před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v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významně</a:t>
            </a:r>
            <a:r>
              <a:rPr lang="cs-CZ" dirty="0" smtClean="0"/>
              <a:t> – 6, </a:t>
            </a:r>
            <a:r>
              <a:rPr lang="cs-CZ" dirty="0" smtClean="0">
                <a:solidFill>
                  <a:srgbClr val="FF0000"/>
                </a:solidFill>
              </a:rPr>
              <a:t>k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z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při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na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v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odedávna</a:t>
            </a:r>
            <a:r>
              <a:rPr lang="cs-CZ" dirty="0" smtClean="0"/>
              <a:t> – 6,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r>
              <a:rPr lang="cs-CZ" dirty="0" smtClean="0"/>
              <a:t> – 8,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tam</a:t>
            </a:r>
            <a:r>
              <a:rPr lang="cs-CZ" dirty="0" smtClean="0"/>
              <a:t> – 6,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jen</a:t>
            </a:r>
            <a:r>
              <a:rPr lang="cs-CZ" dirty="0" smtClean="0"/>
              <a:t> – 6,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FF0000"/>
                </a:solidFill>
              </a:rPr>
              <a:t>od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v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na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od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rgbClr val="FF0000"/>
                </a:solidFill>
              </a:rPr>
              <a:t>s</a:t>
            </a:r>
            <a:r>
              <a:rPr lang="cs-CZ" dirty="0" smtClean="0"/>
              <a:t> – 7,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</a:t>
            </a:r>
            <a:r>
              <a:rPr lang="cs-CZ" dirty="0" smtClean="0"/>
              <a:t> – 8, </a:t>
            </a:r>
            <a:r>
              <a:rPr lang="cs-CZ" dirty="0" smtClean="0">
                <a:solidFill>
                  <a:srgbClr val="FF0000"/>
                </a:solidFill>
              </a:rPr>
              <a:t>na</a:t>
            </a:r>
            <a:r>
              <a:rPr lang="cs-CZ" dirty="0" smtClean="0"/>
              <a:t> – 7.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Vytvořte z přídavných jmen příslovce</a:t>
            </a:r>
            <a:br>
              <a:rPr lang="cs-CZ" dirty="0" smtClean="0"/>
            </a:br>
            <a:r>
              <a:rPr lang="cs-CZ" dirty="0" smtClean="0"/>
              <a:t>- cvičení přepište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Básnický – </a:t>
            </a:r>
          </a:p>
          <a:p>
            <a:r>
              <a:rPr lang="cs-CZ" dirty="0" smtClean="0"/>
              <a:t>Strmý – </a:t>
            </a:r>
          </a:p>
          <a:p>
            <a:r>
              <a:rPr lang="cs-CZ" dirty="0" smtClean="0"/>
              <a:t>Tichý – </a:t>
            </a:r>
          </a:p>
          <a:p>
            <a:r>
              <a:rPr lang="cs-CZ" dirty="0" smtClean="0"/>
              <a:t>Pěší – </a:t>
            </a:r>
          </a:p>
          <a:p>
            <a:r>
              <a:rPr lang="cs-CZ" dirty="0" smtClean="0"/>
              <a:t>Jednoduchý – </a:t>
            </a:r>
          </a:p>
          <a:p>
            <a:r>
              <a:rPr lang="cs-CZ" dirty="0" smtClean="0"/>
              <a:t>Vysoký – </a:t>
            </a:r>
          </a:p>
          <a:p>
            <a:r>
              <a:rPr lang="cs-CZ" dirty="0" smtClean="0"/>
              <a:t>Nevědomý – </a:t>
            </a:r>
          </a:p>
          <a:p>
            <a:r>
              <a:rPr lang="cs-CZ" dirty="0" smtClean="0"/>
              <a:t>Rozumný –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Určete slovní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pPr>
              <a:buNone/>
            </a:pPr>
            <a:r>
              <a:rPr lang="cs-CZ" dirty="0" smtClean="0"/>
              <a:t>Kéž</a:t>
            </a:r>
          </a:p>
          <a:p>
            <a:pPr>
              <a:buNone/>
            </a:pPr>
            <a:r>
              <a:rPr lang="cs-CZ" dirty="0" smtClean="0"/>
              <a:t>Ach</a:t>
            </a:r>
          </a:p>
          <a:p>
            <a:pPr>
              <a:buNone/>
            </a:pPr>
            <a:r>
              <a:rPr lang="cs-CZ" dirty="0" smtClean="0"/>
              <a:t>S</a:t>
            </a:r>
          </a:p>
          <a:p>
            <a:pPr>
              <a:buNone/>
            </a:pPr>
            <a:r>
              <a:rPr lang="cs-CZ" dirty="0" smtClean="0"/>
              <a:t>Jemně</a:t>
            </a:r>
          </a:p>
          <a:p>
            <a:pPr>
              <a:buNone/>
            </a:pPr>
            <a:r>
              <a:rPr lang="cs-CZ" dirty="0" err="1" smtClean="0"/>
              <a:t>Šířeji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Za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Jenže</a:t>
            </a:r>
          </a:p>
          <a:p>
            <a:pPr>
              <a:buNone/>
            </a:pPr>
            <a:r>
              <a:rPr lang="cs-CZ" dirty="0" smtClean="0"/>
              <a:t>Možná</a:t>
            </a:r>
          </a:p>
          <a:p>
            <a:pPr>
              <a:buNone/>
            </a:pPr>
            <a:r>
              <a:rPr lang="cs-CZ" dirty="0" smtClean="0"/>
              <a:t>Ano</a:t>
            </a:r>
          </a:p>
          <a:p>
            <a:pPr>
              <a:buNone/>
            </a:pPr>
            <a:r>
              <a:rPr lang="cs-CZ" dirty="0" smtClean="0"/>
              <a:t>Hůře</a:t>
            </a:r>
          </a:p>
          <a:p>
            <a:pPr>
              <a:buNone/>
            </a:pPr>
            <a:r>
              <a:rPr lang="cs-CZ" dirty="0" err="1" smtClean="0"/>
              <a:t>Vrků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I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Vyhledejte neohební slovní druhy a určete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Jelikož</a:t>
            </a:r>
            <a:r>
              <a:rPr lang="cs-CZ" dirty="0" smtClean="0"/>
              <a:t> pršelo, zůstali jsme doma.</a:t>
            </a:r>
          </a:p>
          <a:p>
            <a:r>
              <a:rPr lang="cs-CZ" dirty="0" smtClean="0"/>
              <a:t>Martin stál úplně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vzadu</a:t>
            </a:r>
            <a:r>
              <a:rPr lang="cs-CZ" dirty="0" smtClean="0"/>
              <a:t>.</a:t>
            </a:r>
          </a:p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Nechť</a:t>
            </a:r>
            <a:r>
              <a:rPr lang="cs-CZ" dirty="0" smtClean="0"/>
              <a:t> se mi to povede.</a:t>
            </a:r>
          </a:p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Ouvej</a:t>
            </a:r>
            <a:r>
              <a:rPr lang="cs-CZ" dirty="0" smtClean="0"/>
              <a:t>, to mě bolí.</a:t>
            </a:r>
          </a:p>
          <a:p>
            <a:r>
              <a:rPr lang="cs-CZ" dirty="0" smtClean="0"/>
              <a:t>Stalo se to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prý</a:t>
            </a:r>
            <a:r>
              <a:rPr lang="cs-CZ" dirty="0" smtClean="0"/>
              <a:t> včera.</a:t>
            </a:r>
          </a:p>
          <a:p>
            <a:r>
              <a:rPr lang="cs-CZ" dirty="0" smtClean="0"/>
              <a:t>Knihu si Jana vybrala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namátkově</a:t>
            </a:r>
            <a:r>
              <a:rPr lang="cs-CZ" dirty="0" smtClean="0"/>
              <a:t>.</a:t>
            </a:r>
          </a:p>
          <a:p>
            <a:r>
              <a:rPr lang="cs-CZ" dirty="0" smtClean="0"/>
              <a:t>Chodil jsem často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kolem</a:t>
            </a:r>
            <a:r>
              <a:rPr lang="cs-CZ" dirty="0" smtClean="0"/>
              <a:t>.</a:t>
            </a:r>
          </a:p>
          <a:p>
            <a:r>
              <a:rPr lang="cs-CZ" dirty="0" smtClean="0"/>
              <a:t>Měl ho rád,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neboť</a:t>
            </a:r>
            <a:r>
              <a:rPr lang="cs-CZ" dirty="0" smtClean="0"/>
              <a:t> spolu trávili dost času.</a:t>
            </a:r>
          </a:p>
          <a:p>
            <a:r>
              <a:rPr lang="cs-CZ" dirty="0" smtClean="0"/>
              <a:t>Teta přijede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pozítří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Stupňování příslovcí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Zle – </a:t>
            </a:r>
          </a:p>
          <a:p>
            <a:r>
              <a:rPr lang="cs-CZ" dirty="0" smtClean="0"/>
              <a:t>Dobře – </a:t>
            </a:r>
          </a:p>
          <a:p>
            <a:r>
              <a:rPr lang="cs-CZ" dirty="0" smtClean="0"/>
              <a:t>Mnoho – </a:t>
            </a:r>
          </a:p>
          <a:p>
            <a:r>
              <a:rPr lang="cs-CZ" dirty="0" smtClean="0"/>
              <a:t>Brzy – </a:t>
            </a:r>
          </a:p>
          <a:p>
            <a:r>
              <a:rPr lang="cs-CZ" dirty="0" smtClean="0"/>
              <a:t>Málo – </a:t>
            </a:r>
          </a:p>
          <a:p>
            <a:r>
              <a:rPr lang="cs-CZ" dirty="0" smtClean="0"/>
              <a:t>Dlouho – </a:t>
            </a:r>
          </a:p>
          <a:p>
            <a:endParaRPr lang="cs-CZ" dirty="0"/>
          </a:p>
          <a:p>
            <a:pPr>
              <a:buNone/>
            </a:pPr>
            <a:r>
              <a:rPr lang="cs-CZ" dirty="0" smtClean="0"/>
              <a:t>Cvičení si zapište do sešitu.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85728"/>
            <a:ext cx="8153400" cy="93347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Slova, která mohou být různými slovními </a:t>
            </a:r>
            <a:r>
              <a:rPr lang="cs-CZ" dirty="0" smtClean="0"/>
              <a:t>druhy – zápis do sešitu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8408890" cy="4972072"/>
          </a:xfrm>
        </p:spPr>
        <p:txBody>
          <a:bodyPr numCol="2">
            <a:normAutofit fontScale="77500" lnSpcReduction="20000"/>
          </a:bodyPr>
          <a:lstStyle/>
          <a:p>
            <a:pPr fontAlgn="base"/>
            <a:r>
              <a:rPr lang="cs-CZ" dirty="0" smtClean="0">
                <a:solidFill>
                  <a:srgbClr val="FF0000"/>
                </a:solidFill>
              </a:rPr>
              <a:t>že</a:t>
            </a:r>
            <a:endParaRPr lang="cs-CZ" dirty="0" smtClean="0">
              <a:solidFill>
                <a:srgbClr val="FF0000"/>
              </a:solidFill>
            </a:endParaRPr>
          </a:p>
          <a:p>
            <a:pPr fontAlgn="base">
              <a:buNone/>
            </a:pPr>
            <a:r>
              <a:rPr lang="cs-CZ" dirty="0" smtClean="0"/>
              <a:t>částice (</a:t>
            </a:r>
            <a:r>
              <a:rPr lang="cs-CZ" i="1" dirty="0" smtClean="0"/>
              <a:t>že jsem to nevěděl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spojka (</a:t>
            </a:r>
            <a:r>
              <a:rPr lang="cs-CZ" i="1" dirty="0" smtClean="0"/>
              <a:t>řekl, že nikam nepůjde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 </a:t>
            </a:r>
          </a:p>
          <a:p>
            <a:pPr fontAlgn="base"/>
            <a:r>
              <a:rPr lang="cs-CZ" dirty="0" smtClean="0">
                <a:solidFill>
                  <a:srgbClr val="FF0000"/>
                </a:solidFill>
              </a:rPr>
              <a:t>ale</a:t>
            </a:r>
          </a:p>
          <a:p>
            <a:pPr fontAlgn="base">
              <a:buNone/>
            </a:pPr>
            <a:r>
              <a:rPr lang="cs-CZ" dirty="0" smtClean="0"/>
              <a:t>spojka (</a:t>
            </a:r>
            <a:r>
              <a:rPr lang="cs-CZ" i="1" dirty="0" smtClean="0"/>
              <a:t>prší, ale nefouká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částice (</a:t>
            </a:r>
            <a:r>
              <a:rPr lang="cs-CZ" i="1" dirty="0" smtClean="0"/>
              <a:t>ale sluší ti to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citoslovce (</a:t>
            </a:r>
            <a:r>
              <a:rPr lang="cs-CZ" i="1" dirty="0" smtClean="0"/>
              <a:t>Ale, </a:t>
            </a:r>
            <a:r>
              <a:rPr lang="cs-CZ" i="1" dirty="0" err="1" smtClean="0"/>
              <a:t>ale</a:t>
            </a:r>
            <a:r>
              <a:rPr lang="cs-CZ" i="1" dirty="0" smtClean="0"/>
              <a:t>! </a:t>
            </a:r>
            <a:endParaRPr lang="cs-CZ" i="1" dirty="0" smtClean="0"/>
          </a:p>
          <a:p>
            <a:pPr fontAlgn="base">
              <a:buNone/>
            </a:pPr>
            <a:r>
              <a:rPr lang="cs-CZ" i="1" dirty="0" smtClean="0"/>
              <a:t>Kampak </a:t>
            </a:r>
            <a:r>
              <a:rPr lang="cs-CZ" i="1" dirty="0" smtClean="0"/>
              <a:t>tak brzy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 </a:t>
            </a:r>
          </a:p>
          <a:p>
            <a:pPr fontAlgn="base"/>
            <a:r>
              <a:rPr lang="cs-CZ" dirty="0" smtClean="0">
                <a:solidFill>
                  <a:srgbClr val="FF0000"/>
                </a:solidFill>
              </a:rPr>
              <a:t>právě</a:t>
            </a:r>
          </a:p>
          <a:p>
            <a:pPr fontAlgn="base">
              <a:buNone/>
            </a:pPr>
            <a:r>
              <a:rPr lang="cs-CZ" dirty="0" smtClean="0"/>
              <a:t>příslovce (</a:t>
            </a:r>
            <a:r>
              <a:rPr lang="cs-CZ" i="1" dirty="0" smtClean="0"/>
              <a:t>právě o tobě mluvíme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částice (</a:t>
            </a:r>
            <a:r>
              <a:rPr lang="cs-CZ" i="1" dirty="0" smtClean="0"/>
              <a:t>no právě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 </a:t>
            </a:r>
            <a:endParaRPr lang="cs-CZ" dirty="0" smtClean="0"/>
          </a:p>
          <a:p>
            <a:pPr fontAlgn="base">
              <a:buFont typeface="Wingdings" pitchFamily="2" charset="2"/>
              <a:buChar char="q"/>
            </a:pPr>
            <a:r>
              <a:rPr lang="cs-CZ" dirty="0" smtClean="0">
                <a:solidFill>
                  <a:srgbClr val="FF0000"/>
                </a:solidFill>
              </a:rPr>
              <a:t>vlivem</a:t>
            </a:r>
            <a:endParaRPr lang="cs-CZ" dirty="0" smtClean="0">
              <a:solidFill>
                <a:srgbClr val="FF0000"/>
              </a:solidFill>
            </a:endParaRPr>
          </a:p>
          <a:p>
            <a:pPr fontAlgn="base">
              <a:buNone/>
            </a:pPr>
            <a:r>
              <a:rPr lang="cs-CZ" dirty="0" smtClean="0"/>
              <a:t>podstatné jméno (</a:t>
            </a:r>
            <a:r>
              <a:rPr lang="cs-CZ" i="1" dirty="0" smtClean="0"/>
              <a:t>být pod </a:t>
            </a:r>
            <a:r>
              <a:rPr lang="cs-CZ" i="1" dirty="0" smtClean="0"/>
              <a:t>vlivem</a:t>
            </a:r>
          </a:p>
          <a:p>
            <a:pPr fontAlgn="base">
              <a:buNone/>
            </a:pPr>
            <a:r>
              <a:rPr lang="cs-CZ" i="1" dirty="0" smtClean="0"/>
              <a:t>přátel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předložka (</a:t>
            </a:r>
            <a:r>
              <a:rPr lang="cs-CZ" i="1" dirty="0" smtClean="0"/>
              <a:t>vlivem okolností</a:t>
            </a:r>
            <a:r>
              <a:rPr lang="cs-CZ" dirty="0" smtClean="0"/>
              <a:t>)</a:t>
            </a:r>
          </a:p>
          <a:p>
            <a:pPr fontAlgn="base"/>
            <a:endParaRPr lang="cs-CZ" dirty="0" smtClean="0"/>
          </a:p>
          <a:p>
            <a:pPr fontAlgn="base"/>
            <a:r>
              <a:rPr lang="cs-CZ" dirty="0" smtClean="0">
                <a:solidFill>
                  <a:srgbClr val="FF0000"/>
                </a:solidFill>
              </a:rPr>
              <a:t>proto</a:t>
            </a:r>
          </a:p>
          <a:p>
            <a:pPr fontAlgn="base">
              <a:buNone/>
            </a:pPr>
            <a:r>
              <a:rPr lang="cs-CZ" dirty="0" smtClean="0"/>
              <a:t>příslovce (</a:t>
            </a:r>
            <a:r>
              <a:rPr lang="cs-CZ" i="1" dirty="0" smtClean="0"/>
              <a:t>dostat co proto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spojka </a:t>
            </a:r>
            <a:r>
              <a:rPr lang="cs-CZ" dirty="0" smtClean="0"/>
              <a:t>(</a:t>
            </a:r>
            <a:r>
              <a:rPr lang="cs-CZ" i="1" dirty="0" smtClean="0"/>
              <a:t>neuklidil, a proto </a:t>
            </a:r>
            <a:r>
              <a:rPr lang="cs-CZ" i="1" dirty="0" smtClean="0"/>
              <a:t>dostal</a:t>
            </a:r>
          </a:p>
          <a:p>
            <a:pPr fontAlgn="base">
              <a:buNone/>
            </a:pPr>
            <a:r>
              <a:rPr lang="cs-CZ" i="1" dirty="0" smtClean="0"/>
              <a:t>vynadáno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částice (</a:t>
            </a:r>
            <a:r>
              <a:rPr lang="cs-CZ" i="1" dirty="0" smtClean="0"/>
              <a:t>no proto</a:t>
            </a:r>
            <a:r>
              <a:rPr lang="cs-CZ" dirty="0" smtClean="0"/>
              <a:t>!)</a:t>
            </a:r>
          </a:p>
          <a:p>
            <a:pPr fontAlgn="base"/>
            <a:endParaRPr lang="cs-C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…pokračování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0634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cs-CZ" dirty="0" smtClean="0">
                <a:solidFill>
                  <a:srgbClr val="FF0000"/>
                </a:solidFill>
              </a:rPr>
              <a:t>blízko</a:t>
            </a:r>
          </a:p>
          <a:p>
            <a:pPr fontAlgn="base">
              <a:buNone/>
            </a:pPr>
            <a:r>
              <a:rPr lang="cs-CZ" dirty="0" smtClean="0"/>
              <a:t>příslovce (</a:t>
            </a:r>
            <a:r>
              <a:rPr lang="cs-CZ" i="1" dirty="0" smtClean="0"/>
              <a:t>prázdniny jsou blízko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předložka (</a:t>
            </a:r>
            <a:r>
              <a:rPr lang="cs-CZ" i="1" dirty="0" smtClean="0"/>
              <a:t>bydlet blízko letiště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 </a:t>
            </a:r>
          </a:p>
          <a:p>
            <a:pPr fontAlgn="base"/>
            <a:r>
              <a:rPr lang="cs-CZ" dirty="0" smtClean="0">
                <a:solidFill>
                  <a:srgbClr val="FF0000"/>
                </a:solidFill>
              </a:rPr>
              <a:t>dobře</a:t>
            </a:r>
          </a:p>
          <a:p>
            <a:pPr fontAlgn="base">
              <a:buNone/>
            </a:pPr>
            <a:r>
              <a:rPr lang="cs-CZ" dirty="0" smtClean="0"/>
              <a:t>příslovce (</a:t>
            </a:r>
            <a:r>
              <a:rPr lang="cs-CZ" i="1" dirty="0" smtClean="0"/>
              <a:t>udělal to dobře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částice </a:t>
            </a:r>
            <a:r>
              <a:rPr lang="cs-CZ" i="1" dirty="0" smtClean="0"/>
              <a:t>(no dobře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 </a:t>
            </a:r>
          </a:p>
          <a:p>
            <a:pPr fontAlgn="base"/>
            <a:r>
              <a:rPr lang="cs-CZ" dirty="0" smtClean="0">
                <a:solidFill>
                  <a:srgbClr val="FF0000"/>
                </a:solidFill>
              </a:rPr>
              <a:t>místo</a:t>
            </a:r>
          </a:p>
          <a:p>
            <a:pPr fontAlgn="base">
              <a:buNone/>
            </a:pPr>
            <a:r>
              <a:rPr lang="cs-CZ" dirty="0" smtClean="0"/>
              <a:t>podstatné jméno (</a:t>
            </a:r>
            <a:r>
              <a:rPr lang="cs-CZ" i="1" dirty="0" smtClean="0"/>
              <a:t>pusté místo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příslovce (</a:t>
            </a:r>
            <a:r>
              <a:rPr lang="cs-CZ" i="1" dirty="0" smtClean="0"/>
              <a:t>místo do školy šel k lékaři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předložka (</a:t>
            </a:r>
            <a:r>
              <a:rPr lang="cs-CZ" i="1" dirty="0" smtClean="0"/>
              <a:t>šel tam místo ní</a:t>
            </a:r>
            <a:r>
              <a:rPr lang="cs-CZ" dirty="0" smtClean="0"/>
              <a:t>)</a:t>
            </a:r>
          </a:p>
          <a:p>
            <a:pPr fontAlgn="base">
              <a:buNone/>
            </a:pPr>
            <a:r>
              <a:rPr lang="cs-CZ" dirty="0" smtClean="0"/>
              <a:t> </a:t>
            </a:r>
          </a:p>
          <a:p>
            <a:pPr fontAlgn="base"/>
            <a:r>
              <a:rPr lang="cs-CZ" dirty="0" smtClean="0"/>
              <a:t>další příklady: </a:t>
            </a:r>
            <a:r>
              <a:rPr lang="cs-CZ" i="1" dirty="0" smtClean="0"/>
              <a:t>domů, během, kolem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56</TotalTime>
  <Words>177</Words>
  <Application>Microsoft Office PowerPoint</Application>
  <PresentationFormat>Předvádění na obrazovce (4:3)</PresentationFormat>
  <Paragraphs>92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Medián</vt:lpstr>
      <vt:lpstr>Neohebné slovní druhy  - opakování</vt:lpstr>
      <vt:lpstr>Kontrola </vt:lpstr>
      <vt:lpstr>Vytvořte z přídavných jmen příslovce - cvičení přepište do sešitu</vt:lpstr>
      <vt:lpstr>Určete slovní druhy</vt:lpstr>
      <vt:lpstr>Vyhledejte neohební slovní druhy a určete je:</vt:lpstr>
      <vt:lpstr>Stupňování příslovcí</vt:lpstr>
      <vt:lpstr>Slova, která mohou být různými slovními druhy – zápis do sešitu </vt:lpstr>
      <vt:lpstr>…pokračování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Neohebné slovní druhy  - opakování</dc:title>
  <dc:creator>Evzen</dc:creator>
  <cp:lastModifiedBy>Evzen</cp:lastModifiedBy>
  <cp:revision>6</cp:revision>
  <dcterms:created xsi:type="dcterms:W3CDTF">2020-05-11T11:37:15Z</dcterms:created>
  <dcterms:modified xsi:type="dcterms:W3CDTF">2020-05-12T02:27:48Z</dcterms:modified>
</cp:coreProperties>
</file>