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96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21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81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3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40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7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25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8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57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99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55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2B2E-5636-468C-948A-CE5E65238A7E}" type="datetimeFigureOut">
              <a:rPr lang="cs-CZ" smtClean="0"/>
              <a:t>28.5.2020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B734DEB-7CC6-4F43-8A17-E59370A429AE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82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Opisné</a:t>
            </a:r>
            <a:r>
              <a:rPr lang="cs-CZ" dirty="0" smtClean="0"/>
              <a:t> </a:t>
            </a:r>
            <a:r>
              <a:rPr lang="cs-CZ" b="1" dirty="0" smtClean="0"/>
              <a:t>tvary modálních sloves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Modal</a:t>
            </a:r>
            <a:r>
              <a:rPr lang="cs-CZ" sz="2400" dirty="0" smtClean="0"/>
              <a:t> </a:t>
            </a:r>
            <a:r>
              <a:rPr lang="cs-CZ" sz="2400" dirty="0" err="1" smtClean="0"/>
              <a:t>verbs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173232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My nemusíme psát.</a:t>
            </a:r>
            <a:endParaRPr lang="cs-CZ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A)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haven´t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write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B)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don´t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have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write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1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On musel číst.</a:t>
            </a:r>
            <a:endParaRPr lang="cs-CZ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A) He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did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have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read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B) He had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read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94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Oni nemuseli vařit.</a:t>
            </a:r>
            <a:endParaRPr lang="cs-CZ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A)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They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didn´t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had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cook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B)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They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didn´t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have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cook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</a:rPr>
              <a:t>OPISNÉ TVARY MODÁLNÍCH SLOVES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NAHRAZUJÍ SAMOTNÁ MODÁLNÍ SLOVESA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POUŽITÍ V JINÝCH SLOVESNÝCH ČASECH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MAJÍ JINÁ GRAMATICKÁ PRAVIDLA NEŽ MODÁLNÍ SLOVESA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GRAMATICKÁ PRAVIDLA JSOU PODLE DANÉHO SLOVESNÉHO ČASU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MAJÍ STEJNÝ VÝZNAM JAKO MODÁLNÍ SLOVESA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JSOU TO JEJICH „NÁHRADNÍCI“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26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800" b="1" dirty="0" smtClean="0">
                <a:solidFill>
                  <a:schemeClr val="accent1">
                    <a:lumMod val="50000"/>
                  </a:schemeClr>
                </a:solidFill>
              </a:rPr>
              <a:t>MUST - MUSET</a:t>
            </a:r>
            <a:endParaRPr lang="cs-CZ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/>
              <a:t>Jeho opisný tvar (náhradník) je „HAVE TO“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/>
              <a:t>„</a:t>
            </a:r>
            <a:r>
              <a:rPr lang="cs-CZ" sz="2800" dirty="0" err="1"/>
              <a:t>h</a:t>
            </a:r>
            <a:r>
              <a:rPr lang="cs-CZ" sz="2800" dirty="0" err="1" smtClean="0"/>
              <a:t>ave</a:t>
            </a:r>
            <a:r>
              <a:rPr lang="cs-CZ" sz="2800" dirty="0" smtClean="0"/>
              <a:t> to“ = muset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/>
              <a:t>Tento opisný tvar funguje podle obyčejných gramatických pravidel, která známe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4614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4800" b="1" dirty="0" smtClean="0">
                <a:solidFill>
                  <a:schemeClr val="accent1">
                    <a:lumMod val="50000"/>
                  </a:schemeClr>
                </a:solidFill>
              </a:rPr>
              <a:t> to = muset</a:t>
            </a:r>
            <a:endParaRPr lang="cs-CZ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Přítomný čas prostý =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Minulý čas prostý = had to – sloveso „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“ je nepravidelné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Předpřítomný čas =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had to</a:t>
            </a:r>
            <a:endParaRPr lang="cs-CZ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8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4800" b="1" dirty="0" smtClean="0">
                <a:solidFill>
                  <a:schemeClr val="accent1">
                    <a:lumMod val="50000"/>
                  </a:schemeClr>
                </a:solidFill>
              </a:rPr>
              <a:t> to - zápor</a:t>
            </a:r>
            <a:endParaRPr lang="cs-CZ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Přítomný čas prostý =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don´t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200" smtClean="0">
                <a:solidFill>
                  <a:schemeClr val="accent1">
                    <a:lumMod val="50000"/>
                  </a:schemeClr>
                </a:solidFill>
              </a:rPr>
              <a:t>have 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to /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doesn´t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Minulý čas prostý =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didn´t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to</a:t>
            </a:r>
            <a:endParaRPr lang="cs-CZ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57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</a:rPr>
              <a:t>Příklady – přít. prostý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Já musím = I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to (přít. prostý)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On musí = he has to (přít. prostý – 3. os. č. j.)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Já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nemusím = I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don´t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to (přít. prostý – zápor)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On nemusí = he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doesn´t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to (přít. prostý - zápor – 3. os. č. j.)</a:t>
            </a:r>
          </a:p>
        </p:txBody>
      </p:sp>
    </p:spTree>
    <p:extLst>
      <p:ext uri="{BB962C8B-B14F-4D97-AF65-F5344CB8AC3E}">
        <p14:creationId xmlns:p14="http://schemas.microsoft.com/office/powerpoint/2010/main" val="20530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</a:rPr>
              <a:t>Příklady – minulý prostý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Já jsem musel – I had 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On musel – he had 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Já sem nemusel – I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didn´t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to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9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000" b="1" dirty="0" err="1" smtClean="0">
                <a:solidFill>
                  <a:schemeClr val="accent1">
                    <a:lumMod val="75000"/>
                  </a:schemeClr>
                </a:solidFill>
              </a:rPr>
              <a:t>Choose</a:t>
            </a:r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1">
                    <a:lumMod val="75000"/>
                  </a:schemeClr>
                </a:solidFill>
              </a:rPr>
              <a:t>correct</a:t>
            </a:r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1">
                    <a:lumMod val="75000"/>
                  </a:schemeClr>
                </a:solidFill>
              </a:rPr>
              <a:t>answer</a:t>
            </a:r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</a:p>
          <a:p>
            <a:pPr marL="0" indent="0" algn="ctr">
              <a:buNone/>
            </a:pPr>
            <a:r>
              <a:rPr lang="cs-CZ" sz="3200" b="1" dirty="0" err="1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cs-CZ" sz="3200" b="1" dirty="0" err="1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endParaRPr lang="cs-CZ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4800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</a:p>
        </p:txBody>
      </p:sp>
      <p:pic>
        <p:nvPicPr>
          <p:cNvPr id="4" name="Obrázek 3" descr="Punctuation | Basic Reading and Writi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503" y="2259874"/>
            <a:ext cx="2233749" cy="223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</a:rPr>
              <a:t>Musím pracovat.</a:t>
            </a:r>
            <a:endParaRPr lang="cs-CZ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A) I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have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work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B) I had to </a:t>
            </a:r>
            <a:r>
              <a:rPr lang="cs-CZ" sz="3200" b="1" dirty="0" err="1" smtClean="0">
                <a:solidFill>
                  <a:schemeClr val="accent2">
                    <a:lumMod val="50000"/>
                  </a:schemeClr>
                </a:solidFill>
              </a:rPr>
              <a:t>work</a:t>
            </a: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02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95</TotalTime>
  <Words>306</Words>
  <Application>Microsoft Office PowerPoint</Application>
  <PresentationFormat>Širokoúhlá obrazovka</PresentationFormat>
  <Paragraphs>53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Wingdings</vt:lpstr>
      <vt:lpstr>Gallery</vt:lpstr>
      <vt:lpstr>Opisné tvary modálních sloves</vt:lpstr>
      <vt:lpstr>OPISNÉ TVARY MODÁLNÍCH SLOVES</vt:lpstr>
      <vt:lpstr>MUST - MUSET</vt:lpstr>
      <vt:lpstr>Have to = muset</vt:lpstr>
      <vt:lpstr>Have to - zápor</vt:lpstr>
      <vt:lpstr>Příklady – přít. prostý</vt:lpstr>
      <vt:lpstr>Příklady – minulý prostý</vt:lpstr>
      <vt:lpstr>Choose the correct answer:</vt:lpstr>
      <vt:lpstr>Musím pracovat.</vt:lpstr>
      <vt:lpstr>My nemusíme psát.</vt:lpstr>
      <vt:lpstr>On musel číst.</vt:lpstr>
      <vt:lpstr>Oni nemuseli vařit.</vt:lpstr>
    </vt:vector>
  </TitlesOfParts>
  <Company>Zakladni skola Dobra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Opisné tvary modálních sloves</dc:title>
  <dc:creator>Renáta Tvrdá</dc:creator>
  <cp:lastModifiedBy>Renáta Tvrdá</cp:lastModifiedBy>
  <cp:revision>26</cp:revision>
  <dcterms:created xsi:type="dcterms:W3CDTF">2020-05-28T07:13:03Z</dcterms:created>
  <dcterms:modified xsi:type="dcterms:W3CDTF">2020-05-28T11:23:19Z</dcterms:modified>
</cp:coreProperties>
</file>