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áta Tvrdá" initials="RT" lastIdx="0" clrIdx="0">
    <p:extLst>
      <p:ext uri="{19B8F6BF-5375-455C-9EA6-DF929625EA0E}">
        <p15:presenceInfo xmlns:p15="http://schemas.microsoft.com/office/powerpoint/2012/main" userId="Renáta Tvrd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279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24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427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28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3255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018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847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01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59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81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29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92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23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79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89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E2C3-E0CC-417B-8D63-5EF5B599603E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84F2DF-D829-496B-977F-B36316F6F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92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Nepřímé otázky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>
                <a:solidFill>
                  <a:schemeClr val="accent4">
                    <a:lumMod val="75000"/>
                  </a:schemeClr>
                </a:solidFill>
              </a:rPr>
              <a:t>Indirect</a:t>
            </a:r>
            <a:r>
              <a:rPr lang="cs-CZ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4">
                    <a:lumMod val="75000"/>
                  </a:schemeClr>
                </a:solidFill>
              </a:rPr>
              <a:t>questions</a:t>
            </a:r>
            <a:endParaRPr lang="cs-CZ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How</a:t>
            </a:r>
            <a:r>
              <a:rPr lang="cs-CZ" sz="4000" b="1" dirty="0" smtClean="0"/>
              <a:t> much are </a:t>
            </a:r>
            <a:r>
              <a:rPr lang="cs-CZ" sz="4000" b="1" dirty="0" err="1" smtClean="0"/>
              <a:t>you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selling</a:t>
            </a:r>
            <a:r>
              <a:rPr lang="cs-CZ" sz="4000" b="1" dirty="0" smtClean="0"/>
              <a:t> these </a:t>
            </a:r>
            <a:r>
              <a:rPr lang="cs-CZ" sz="4000" b="1" dirty="0" err="1" smtClean="0"/>
              <a:t>for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how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much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selling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these 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how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much 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selling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these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45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smtClean="0"/>
              <a:t>Has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6 </a:t>
            </a:r>
            <a:r>
              <a:rPr lang="cs-CZ" sz="4000" b="1" dirty="0" err="1" smtClean="0"/>
              <a:t>o´clock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train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left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yet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Can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6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o´clock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has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left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yet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Can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has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6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o´clock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left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yet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4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smtClean="0"/>
              <a:t>Do </a:t>
            </a:r>
            <a:r>
              <a:rPr lang="cs-CZ" sz="4000" b="1" dirty="0" err="1" smtClean="0"/>
              <a:t>you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accept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Euros</a:t>
            </a:r>
            <a:r>
              <a:rPr lang="cs-CZ" sz="4000" b="1" dirty="0" smtClean="0"/>
              <a:t> in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shop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accepts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Euros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shop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if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accept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Euros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shop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64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577737"/>
          </a:xfrm>
          <a:noFill/>
        </p:spPr>
        <p:txBody>
          <a:bodyPr/>
          <a:lstStyle/>
          <a:p>
            <a:r>
              <a:rPr lang="cs-CZ" b="1" dirty="0" smtClean="0"/>
              <a:t>Vycházíme z přímé řeči</a:t>
            </a:r>
            <a:endParaRPr lang="cs-CZ" b="1" dirty="0"/>
          </a:p>
        </p:txBody>
      </p:sp>
      <p:sp>
        <p:nvSpPr>
          <p:cNvPr id="17" name="Zástupný symbol pro text 16"/>
          <p:cNvSpPr>
            <a:spLocks noGrp="1"/>
          </p:cNvSpPr>
          <p:nvPr>
            <p:ph type="body" idx="1"/>
          </p:nvPr>
        </p:nvSpPr>
        <p:spPr>
          <a:xfrm>
            <a:off x="677335" y="4114799"/>
            <a:ext cx="8596668" cy="2233749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Zachováváme slovesný </a:t>
            </a: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čas v přítomném čase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V minulém čase dochází opět k posunu</a:t>
            </a:r>
            <a:endParaRPr lang="cs-CZ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Mění se slovosled předmětné vedlejší věty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Vedlejší věta se tvoří podle pravidel oznamovací věty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</a:rPr>
              <a:t>Neřídíme se českým překladem</a:t>
            </a:r>
            <a:endParaRPr lang="cs-CZ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86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400" b="1" dirty="0" err="1" smtClean="0"/>
              <a:t>What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time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does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film start?</a:t>
            </a:r>
            <a:endParaRPr lang="cs-CZ" sz="4400" b="1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1"/>
          </p:nvPr>
        </p:nvSpPr>
        <p:spPr>
          <a:xfrm>
            <a:off x="675745" y="1930400"/>
            <a:ext cx="4185623" cy="806845"/>
          </a:xfrm>
        </p:spPr>
        <p:txBody>
          <a:bodyPr/>
          <a:lstStyle/>
          <a:p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He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wants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know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what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time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film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starts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Chce vědět, v kolik h ten film začíná.</a:t>
            </a:r>
          </a:p>
          <a:p>
            <a:r>
              <a:rPr lang="cs-CZ" dirty="0" smtClean="0"/>
              <a:t>Che vědět, v kolik h začíná ten film.</a:t>
            </a:r>
            <a:endParaRPr lang="cs-CZ" dirty="0"/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806845"/>
          </a:xfrm>
        </p:spPr>
        <p:txBody>
          <a:bodyPr/>
          <a:lstStyle/>
          <a:p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He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wants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to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know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whether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film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starts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at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5.</a:t>
            </a:r>
            <a:endParaRPr lang="cs-CZ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Zástupný symbol pro obsah 14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cs-CZ" dirty="0" smtClean="0"/>
              <a:t>Chce vědět, zda ten film začíná v 5.</a:t>
            </a:r>
          </a:p>
          <a:p>
            <a:r>
              <a:rPr lang="cs-CZ" dirty="0" smtClean="0"/>
              <a:t>Chce vědět, zda v 5 začíná ten film.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11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what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time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3200" b="1" u="sng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3200" b="1" u="sng" dirty="0" smtClean="0">
                <a:solidFill>
                  <a:schemeClr val="accent4">
                    <a:lumMod val="50000"/>
                  </a:schemeClr>
                </a:solidFill>
              </a:rPr>
              <a:t> film </a:t>
            </a:r>
            <a:r>
              <a:rPr lang="cs-CZ" sz="3200" b="1" dirty="0" err="1" smtClean="0">
                <a:solidFill>
                  <a:schemeClr val="accent4">
                    <a:lumMod val="50000"/>
                  </a:schemeClr>
                </a:solidFill>
              </a:rPr>
              <a:t>starts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Tázací zájmeno</a:t>
            </a:r>
          </a:p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Podmět</a:t>
            </a:r>
          </a:p>
          <a:p>
            <a:r>
              <a:rPr lang="cs-CZ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Přísudek (sloveso)</a:t>
            </a:r>
            <a:endParaRPr lang="cs-CZ" sz="32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Šipka nahoru 8"/>
          <p:cNvSpPr/>
          <p:nvPr/>
        </p:nvSpPr>
        <p:spPr>
          <a:xfrm rot="2242143">
            <a:off x="4278832" y="1066848"/>
            <a:ext cx="756419" cy="14663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92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400" b="1" dirty="0" err="1" smtClean="0"/>
              <a:t>Choose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the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correct</a:t>
            </a:r>
            <a:r>
              <a:rPr lang="cs-CZ" sz="4400" b="1" dirty="0" smtClean="0"/>
              <a:t> </a:t>
            </a:r>
            <a:r>
              <a:rPr lang="cs-CZ" sz="4400" b="1" dirty="0" err="1" smtClean="0"/>
              <a:t>answer</a:t>
            </a:r>
            <a:r>
              <a:rPr lang="cs-CZ" sz="4400" b="1" dirty="0" smtClean="0"/>
              <a:t>:</a:t>
            </a:r>
            <a:endParaRPr lang="cs-CZ" sz="4400" b="1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accent4">
                    <a:lumMod val="50000"/>
                  </a:schemeClr>
                </a:solidFill>
              </a:rPr>
              <a:t>A ?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200" dirty="0" err="1"/>
              <a:t>o</a:t>
            </a:r>
            <a:r>
              <a:rPr lang="cs-CZ" sz="3200" dirty="0" err="1" smtClean="0"/>
              <a:t>r</a:t>
            </a:r>
            <a:r>
              <a:rPr lang="cs-CZ" sz="3600" dirty="0" smtClean="0"/>
              <a:t> 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b="1" dirty="0" smtClean="0">
                <a:solidFill>
                  <a:schemeClr val="accent4">
                    <a:lumMod val="50000"/>
                  </a:schemeClr>
                </a:solidFill>
              </a:rPr>
              <a:t>B?</a:t>
            </a:r>
            <a:endParaRPr lang="cs-CZ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1" name="Obrázek 10" descr="Otazník Otázka Reakce Vyhledávací · Obrázek zdarma na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520" y="2160589"/>
            <a:ext cx="2952206" cy="295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6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is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nearest</a:t>
            </a:r>
            <a:r>
              <a:rPr lang="cs-CZ" sz="4000" b="1" dirty="0" smtClean="0"/>
              <a:t> bus stop?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nearest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stop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nearest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stop?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9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does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next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train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leave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next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does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leave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He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next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train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leaves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9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61852"/>
            <a:ext cx="8596668" cy="1320800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Does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this</a:t>
            </a:r>
            <a:r>
              <a:rPr lang="cs-CZ" sz="4000" b="1" dirty="0" smtClean="0"/>
              <a:t> bus go to London?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whether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go to London?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Could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you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tell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whether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this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bus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goes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London?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rgbClr val="FF99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p3d extrusionH="57150">
              <a:bevelT w="38100" h="38100" prst="angle"/>
            </a:sp3d>
          </a:bodyPr>
          <a:lstStyle/>
          <a:p>
            <a:r>
              <a:rPr lang="cs-CZ" sz="4000" b="1" dirty="0" err="1" smtClean="0"/>
              <a:t>Where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were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friends</a:t>
            </a:r>
            <a:r>
              <a:rPr lang="cs-CZ" sz="4000" b="1" dirty="0" smtClean="0"/>
              <a:t>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My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mum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friends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My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mum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wants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know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where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friends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4">
                    <a:lumMod val="50000"/>
                  </a:schemeClr>
                </a:solidFill>
              </a:rPr>
              <a:t>were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343</Words>
  <Application>Microsoft Office PowerPoint</Application>
  <PresentationFormat>Širokoúhlá obrazovka</PresentationFormat>
  <Paragraphs>61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Fazeta</vt:lpstr>
      <vt:lpstr>Nepřímé otázky</vt:lpstr>
      <vt:lpstr>Vycházíme z přímé řeči</vt:lpstr>
      <vt:lpstr>What time does the film start?</vt:lpstr>
      <vt:lpstr>He wants to know what time the film starts.</vt:lpstr>
      <vt:lpstr>Choose the correct answer:</vt:lpstr>
      <vt:lpstr>Where is te nearest bus stop?</vt:lpstr>
      <vt:lpstr>When does the next train leave?</vt:lpstr>
      <vt:lpstr>Does this bus go to London?</vt:lpstr>
      <vt:lpstr>Where were the friends?</vt:lpstr>
      <vt:lpstr>How much are you selling these for?</vt:lpstr>
      <vt:lpstr>Has the 6 o´clock train left yet?</vt:lpstr>
      <vt:lpstr>Do you accept Euros in the shop?</vt:lpstr>
    </vt:vector>
  </TitlesOfParts>
  <Company>Zakladni skola Dobra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Nepřímé otázky</dc:title>
  <dc:creator>Renáta Tvrdá</dc:creator>
  <cp:lastModifiedBy>Renáta Tvrdá</cp:lastModifiedBy>
  <cp:revision>34</cp:revision>
  <dcterms:created xsi:type="dcterms:W3CDTF">2020-05-18T13:44:31Z</dcterms:created>
  <dcterms:modified xsi:type="dcterms:W3CDTF">2020-05-19T09:07:49Z</dcterms:modified>
</cp:coreProperties>
</file>