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583867-6E97-41EC-B5ED-96D6A25DC6A1}" type="datetimeFigureOut">
              <a:rPr lang="cs-CZ" smtClean="0"/>
              <a:pPr/>
              <a:t>5.5.2020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7E6BF8-9005-495F-8812-9A23E870CB3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583867-6E97-41EC-B5ED-96D6A25DC6A1}" type="datetimeFigureOut">
              <a:rPr lang="cs-CZ" smtClean="0"/>
              <a:pPr/>
              <a:t>5.5.2020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7E6BF8-9005-495F-8812-9A23E870CB3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583867-6E97-41EC-B5ED-96D6A25DC6A1}" type="datetimeFigureOut">
              <a:rPr lang="cs-CZ" smtClean="0"/>
              <a:pPr/>
              <a:t>5.5.2020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7E6BF8-9005-495F-8812-9A23E870CB3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583867-6E97-41EC-B5ED-96D6A25DC6A1}" type="datetimeFigureOut">
              <a:rPr lang="cs-CZ" smtClean="0"/>
              <a:pPr/>
              <a:t>5.5.2020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7E6BF8-9005-495F-8812-9A23E870CB3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583867-6E97-41EC-B5ED-96D6A25DC6A1}" type="datetimeFigureOut">
              <a:rPr lang="cs-CZ" smtClean="0"/>
              <a:pPr/>
              <a:t>5.5.2020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7E6BF8-9005-495F-8812-9A23E870CB3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583867-6E97-41EC-B5ED-96D6A25DC6A1}" type="datetimeFigureOut">
              <a:rPr lang="cs-CZ" smtClean="0"/>
              <a:pPr/>
              <a:t>5.5.2020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7E6BF8-9005-495F-8812-9A23E870CB3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583867-6E97-41EC-B5ED-96D6A25DC6A1}" type="datetimeFigureOut">
              <a:rPr lang="cs-CZ" smtClean="0"/>
              <a:pPr/>
              <a:t>5.5.2020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7E6BF8-9005-495F-8812-9A23E870CB3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583867-6E97-41EC-B5ED-96D6A25DC6A1}" type="datetimeFigureOut">
              <a:rPr lang="cs-CZ" smtClean="0"/>
              <a:pPr/>
              <a:t>5.5.2020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7E6BF8-9005-495F-8812-9A23E870CB3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583867-6E97-41EC-B5ED-96D6A25DC6A1}" type="datetimeFigureOut">
              <a:rPr lang="cs-CZ" smtClean="0"/>
              <a:pPr/>
              <a:t>5.5.2020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7E6BF8-9005-495F-8812-9A23E870CB3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583867-6E97-41EC-B5ED-96D6A25DC6A1}" type="datetimeFigureOut">
              <a:rPr lang="cs-CZ" smtClean="0"/>
              <a:pPr/>
              <a:t>5.5.2020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7E6BF8-9005-495F-8812-9A23E870CB3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583867-6E97-41EC-B5ED-96D6A25DC6A1}" type="datetimeFigureOut">
              <a:rPr lang="cs-CZ" smtClean="0"/>
              <a:pPr/>
              <a:t>5.5.2020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7E6BF8-9005-495F-8812-9A23E870CB3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583867-6E97-41EC-B5ED-96D6A25DC6A1}" type="datetimeFigureOut">
              <a:rPr lang="cs-CZ" smtClean="0"/>
              <a:pPr/>
              <a:t>5.5.2020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7E6BF8-9005-495F-8812-9A23E870CB39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 descr="Tulip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14348" y="785794"/>
            <a:ext cx="7772400" cy="2071702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r>
              <a:rPr lang="cs-CZ" dirty="0" smtClean="0"/>
              <a:t>Neohebné slovní druhy</a:t>
            </a:r>
            <a:br>
              <a:rPr lang="cs-CZ" dirty="0" smtClean="0"/>
            </a:br>
            <a:r>
              <a:rPr lang="cs-CZ" dirty="0" smtClean="0"/>
              <a:t>- procvičování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solidFill>
            <a:schemeClr val="tx2">
              <a:lumMod val="20000"/>
              <a:lumOff val="8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92500"/>
          </a:bodyPr>
          <a:lstStyle/>
          <a:p>
            <a:r>
              <a:rPr lang="cs-CZ" dirty="0" smtClean="0"/>
              <a:t>5</a:t>
            </a:r>
            <a:r>
              <a:rPr lang="cs-CZ" dirty="0" smtClean="0"/>
              <a:t>. </a:t>
            </a:r>
            <a:r>
              <a:rPr lang="cs-CZ" dirty="0" smtClean="0"/>
              <a:t>května</a:t>
            </a:r>
          </a:p>
          <a:p>
            <a:r>
              <a:rPr lang="cs-CZ" dirty="0" smtClean="0"/>
              <a:t>7. D</a:t>
            </a:r>
          </a:p>
          <a:p>
            <a:r>
              <a:rPr lang="cs-CZ" dirty="0" smtClean="0"/>
              <a:t>Nachystejte si sešit a učebnici, prosím.</a:t>
            </a: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cs-CZ" dirty="0" smtClean="0"/>
              <a:t>Příslovce	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Opakování </a:t>
            </a:r>
          </a:p>
          <a:p>
            <a:pPr>
              <a:buNone/>
            </a:pPr>
            <a:r>
              <a:rPr lang="cs-CZ" dirty="0"/>
              <a:t>	</a:t>
            </a:r>
            <a:r>
              <a:rPr lang="cs-CZ" dirty="0" smtClean="0"/>
              <a:t>(doplňování vhodných příslovcí do vět)</a:t>
            </a:r>
          </a:p>
          <a:p>
            <a:pPr>
              <a:buNone/>
            </a:pPr>
            <a:r>
              <a:rPr lang="cs-CZ" dirty="0">
                <a:solidFill>
                  <a:schemeClr val="accent2">
                    <a:lumMod val="75000"/>
                  </a:schemeClr>
                </a:solidFill>
              </a:rPr>
              <a:t>	</a:t>
            </a:r>
            <a:r>
              <a:rPr lang="cs-CZ" dirty="0" smtClean="0">
                <a:solidFill>
                  <a:schemeClr val="accent2">
                    <a:lumMod val="75000"/>
                  </a:schemeClr>
                </a:solidFill>
              </a:rPr>
              <a:t>Uč. str. 68/3</a:t>
            </a:r>
          </a:p>
          <a:p>
            <a:endParaRPr lang="cs-CZ" dirty="0"/>
          </a:p>
          <a:p>
            <a:r>
              <a:rPr lang="cs-CZ" dirty="0" smtClean="0"/>
              <a:t>Stupňování příslovcí </a:t>
            </a:r>
          </a:p>
          <a:p>
            <a:r>
              <a:rPr lang="cs-CZ" dirty="0" smtClean="0">
                <a:solidFill>
                  <a:schemeClr val="accent2">
                    <a:lumMod val="75000"/>
                  </a:schemeClr>
                </a:solidFill>
              </a:rPr>
              <a:t>Uč. str. 68/1 (dole)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cs-CZ" dirty="0" smtClean="0"/>
              <a:t>Cvičení si opište do sešitu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2844" y="1428736"/>
            <a:ext cx="9001156" cy="5143536"/>
          </a:xfrm>
        </p:spPr>
        <p:txBody>
          <a:bodyPr numCol="2">
            <a:normAutofit/>
          </a:bodyPr>
          <a:lstStyle/>
          <a:p>
            <a:r>
              <a:rPr lang="cs-CZ" dirty="0" smtClean="0"/>
              <a:t>68/1</a:t>
            </a:r>
          </a:p>
          <a:p>
            <a:pPr>
              <a:buNone/>
            </a:pPr>
            <a:r>
              <a:rPr lang="cs-CZ" sz="2600" b="1" u="sng" dirty="0" smtClean="0">
                <a:solidFill>
                  <a:schemeClr val="accent2">
                    <a:lumMod val="75000"/>
                  </a:schemeClr>
                </a:solidFill>
              </a:rPr>
              <a:t>vysoko</a:t>
            </a:r>
            <a:r>
              <a:rPr lang="cs-CZ" sz="2600" b="1" u="sng" dirty="0" smtClean="0"/>
              <a:t> – výše – nejvýše</a:t>
            </a:r>
          </a:p>
          <a:p>
            <a:pPr>
              <a:buNone/>
            </a:pPr>
            <a:r>
              <a:rPr lang="cs-CZ" sz="2600" b="1" u="sng" dirty="0" smtClean="0">
                <a:solidFill>
                  <a:schemeClr val="accent2">
                    <a:lumMod val="75000"/>
                  </a:schemeClr>
                </a:solidFill>
              </a:rPr>
              <a:t>draho</a:t>
            </a:r>
            <a:r>
              <a:rPr lang="cs-CZ" sz="2600" b="1" u="sng" dirty="0" smtClean="0"/>
              <a:t> – dráž – nejdráž</a:t>
            </a:r>
          </a:p>
          <a:p>
            <a:pPr>
              <a:buNone/>
            </a:pPr>
            <a:r>
              <a:rPr lang="cs-CZ" sz="2600" dirty="0" smtClean="0">
                <a:solidFill>
                  <a:schemeClr val="accent2">
                    <a:lumMod val="75000"/>
                  </a:schemeClr>
                </a:solidFill>
              </a:rPr>
              <a:t>blízko</a:t>
            </a:r>
            <a:r>
              <a:rPr lang="cs-CZ" sz="2600" dirty="0" smtClean="0"/>
              <a:t> – blíž – </a:t>
            </a:r>
            <a:r>
              <a:rPr lang="cs-CZ" sz="2600" dirty="0" err="1" smtClean="0"/>
              <a:t>nejblíž</a:t>
            </a:r>
            <a:endParaRPr lang="cs-CZ" sz="2600" dirty="0" smtClean="0"/>
          </a:p>
          <a:p>
            <a:pPr>
              <a:buNone/>
            </a:pPr>
            <a:r>
              <a:rPr lang="cs-CZ" sz="2600" dirty="0" smtClean="0">
                <a:solidFill>
                  <a:schemeClr val="accent2">
                    <a:lumMod val="75000"/>
                  </a:schemeClr>
                </a:solidFill>
              </a:rPr>
              <a:t>snadno</a:t>
            </a:r>
            <a:r>
              <a:rPr lang="cs-CZ" sz="2600" dirty="0" smtClean="0"/>
              <a:t> – snadněji – nejsnadněji</a:t>
            </a:r>
          </a:p>
          <a:p>
            <a:pPr>
              <a:buNone/>
            </a:pPr>
            <a:r>
              <a:rPr lang="cs-CZ" sz="2600" b="1" u="sng" dirty="0" smtClean="0">
                <a:solidFill>
                  <a:schemeClr val="accent2">
                    <a:lumMod val="75000"/>
                  </a:schemeClr>
                </a:solidFill>
              </a:rPr>
              <a:t>široko</a:t>
            </a:r>
            <a:r>
              <a:rPr lang="cs-CZ" sz="2600" b="1" u="sng" dirty="0" smtClean="0"/>
              <a:t> – </a:t>
            </a:r>
            <a:r>
              <a:rPr lang="cs-CZ" sz="2600" b="1" u="sng" dirty="0" err="1" smtClean="0"/>
              <a:t>šířeji</a:t>
            </a:r>
            <a:r>
              <a:rPr lang="cs-CZ" sz="2600" b="1" u="sng" dirty="0" smtClean="0"/>
              <a:t> – </a:t>
            </a:r>
            <a:r>
              <a:rPr lang="cs-CZ" sz="2600" b="1" u="sng" dirty="0" err="1" smtClean="0"/>
              <a:t>nejšířeji</a:t>
            </a:r>
            <a:endParaRPr lang="cs-CZ" sz="2600" b="1" u="sng" dirty="0" smtClean="0"/>
          </a:p>
          <a:p>
            <a:pPr>
              <a:buNone/>
            </a:pPr>
            <a:r>
              <a:rPr lang="cs-CZ" sz="2600" dirty="0" smtClean="0">
                <a:solidFill>
                  <a:schemeClr val="accent2">
                    <a:lumMod val="75000"/>
                  </a:schemeClr>
                </a:solidFill>
              </a:rPr>
              <a:t>krátce</a:t>
            </a:r>
            <a:r>
              <a:rPr lang="cs-CZ" sz="2600" dirty="0" smtClean="0"/>
              <a:t> – kratčeji – nejkratčeji</a:t>
            </a:r>
          </a:p>
          <a:p>
            <a:pPr>
              <a:buNone/>
            </a:pPr>
            <a:r>
              <a:rPr lang="cs-CZ" sz="2600" b="1" u="sng" dirty="0" smtClean="0">
                <a:solidFill>
                  <a:schemeClr val="accent2">
                    <a:lumMod val="75000"/>
                  </a:schemeClr>
                </a:solidFill>
              </a:rPr>
              <a:t>úzce</a:t>
            </a:r>
            <a:r>
              <a:rPr lang="cs-CZ" sz="2600" b="1" u="sng" dirty="0" smtClean="0"/>
              <a:t> – úžeji – nejúžeji</a:t>
            </a:r>
          </a:p>
          <a:p>
            <a:pPr>
              <a:buNone/>
            </a:pPr>
            <a:r>
              <a:rPr lang="cs-CZ" sz="2600" dirty="0" smtClean="0">
                <a:solidFill>
                  <a:schemeClr val="accent2">
                    <a:lumMod val="75000"/>
                  </a:schemeClr>
                </a:solidFill>
              </a:rPr>
              <a:t>vesele</a:t>
            </a:r>
            <a:r>
              <a:rPr lang="cs-CZ" sz="2600" dirty="0" smtClean="0"/>
              <a:t> – veseleji – nejveseleji</a:t>
            </a:r>
          </a:p>
          <a:p>
            <a:pPr>
              <a:buNone/>
            </a:pPr>
            <a:endParaRPr lang="cs-CZ" sz="2600" dirty="0" smtClean="0"/>
          </a:p>
          <a:p>
            <a:pPr>
              <a:buNone/>
            </a:pPr>
            <a:endParaRPr lang="cs-CZ" sz="2600" dirty="0" smtClean="0"/>
          </a:p>
          <a:p>
            <a:pPr>
              <a:buNone/>
            </a:pPr>
            <a:endParaRPr lang="cs-CZ" sz="2600" dirty="0" smtClean="0"/>
          </a:p>
          <a:p>
            <a:pPr>
              <a:buNone/>
            </a:pPr>
            <a:endParaRPr lang="cs-CZ" sz="2600" dirty="0"/>
          </a:p>
          <a:p>
            <a:pPr>
              <a:buNone/>
            </a:pPr>
            <a:r>
              <a:rPr lang="cs-CZ" sz="2600" dirty="0" smtClean="0">
                <a:solidFill>
                  <a:schemeClr val="accent2">
                    <a:lumMod val="75000"/>
                  </a:schemeClr>
                </a:solidFill>
              </a:rPr>
              <a:t>smutně</a:t>
            </a:r>
            <a:r>
              <a:rPr lang="cs-CZ" sz="2600" dirty="0" smtClean="0"/>
              <a:t> – smutněji – nejsmutněji</a:t>
            </a:r>
          </a:p>
          <a:p>
            <a:pPr>
              <a:buNone/>
            </a:pPr>
            <a:r>
              <a:rPr lang="cs-CZ" sz="2600" b="1" u="sng" dirty="0" smtClean="0">
                <a:solidFill>
                  <a:schemeClr val="accent2">
                    <a:lumMod val="75000"/>
                  </a:schemeClr>
                </a:solidFill>
              </a:rPr>
              <a:t>daleko</a:t>
            </a:r>
            <a:r>
              <a:rPr lang="cs-CZ" sz="2600" b="1" u="sng" dirty="0" smtClean="0"/>
              <a:t> – dále – nejdále</a:t>
            </a:r>
          </a:p>
          <a:p>
            <a:pPr>
              <a:buNone/>
            </a:pPr>
            <a:r>
              <a:rPr lang="cs-CZ" sz="2600" dirty="0" smtClean="0">
                <a:solidFill>
                  <a:schemeClr val="accent2">
                    <a:lumMod val="75000"/>
                  </a:schemeClr>
                </a:solidFill>
              </a:rPr>
              <a:t>dlouho</a:t>
            </a:r>
            <a:r>
              <a:rPr lang="cs-CZ" sz="2600" dirty="0" smtClean="0"/>
              <a:t> – déle – nejdéle</a:t>
            </a:r>
          </a:p>
          <a:p>
            <a:pPr>
              <a:buNone/>
            </a:pPr>
            <a:r>
              <a:rPr lang="cs-CZ" sz="2600" b="1" u="sng" dirty="0" smtClean="0">
                <a:solidFill>
                  <a:schemeClr val="accent2">
                    <a:lumMod val="75000"/>
                  </a:schemeClr>
                </a:solidFill>
              </a:rPr>
              <a:t>zle</a:t>
            </a:r>
            <a:r>
              <a:rPr lang="cs-CZ" sz="2600" b="1" u="sng" dirty="0" smtClean="0"/>
              <a:t> – hůře – nejhůře</a:t>
            </a:r>
          </a:p>
          <a:p>
            <a:pPr>
              <a:buNone/>
            </a:pPr>
            <a:r>
              <a:rPr lang="cs-CZ" sz="2600" b="1" u="sng" dirty="0" smtClean="0">
                <a:solidFill>
                  <a:schemeClr val="accent2">
                    <a:lumMod val="75000"/>
                  </a:schemeClr>
                </a:solidFill>
              </a:rPr>
              <a:t>ticho</a:t>
            </a:r>
            <a:r>
              <a:rPr lang="cs-CZ" sz="2600" b="1" u="sng" dirty="0" smtClean="0"/>
              <a:t> – tišeji – nejtišeji</a:t>
            </a:r>
          </a:p>
          <a:p>
            <a:pPr>
              <a:buNone/>
            </a:pPr>
            <a:r>
              <a:rPr lang="cs-CZ" sz="2600" dirty="0" smtClean="0">
                <a:solidFill>
                  <a:schemeClr val="accent2">
                    <a:lumMod val="75000"/>
                  </a:schemeClr>
                </a:solidFill>
              </a:rPr>
              <a:t>málo</a:t>
            </a:r>
            <a:r>
              <a:rPr lang="cs-CZ" sz="2600" dirty="0" smtClean="0"/>
              <a:t> – méně – nejméně</a:t>
            </a:r>
          </a:p>
          <a:p>
            <a:pPr>
              <a:buNone/>
            </a:pPr>
            <a:r>
              <a:rPr lang="cs-CZ" sz="2600" b="1" u="sng" dirty="0" smtClean="0">
                <a:solidFill>
                  <a:schemeClr val="accent2">
                    <a:lumMod val="75000"/>
                  </a:schemeClr>
                </a:solidFill>
              </a:rPr>
              <a:t>směle</a:t>
            </a:r>
            <a:r>
              <a:rPr lang="cs-CZ" sz="2600" b="1" u="sng" dirty="0" smtClean="0"/>
              <a:t> – směleji - nejsměleji</a:t>
            </a:r>
            <a:endParaRPr lang="cs-CZ" sz="2600" b="1" u="sng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cs-CZ" dirty="0" smtClean="0"/>
              <a:t>Další neohebné slovní druhy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514350" indent="-514350">
              <a:buAutoNum type="arabicParenR"/>
            </a:pPr>
            <a:r>
              <a:rPr lang="cs-CZ" b="1" dirty="0" smtClean="0"/>
              <a:t>Použij slovo </a:t>
            </a:r>
            <a:r>
              <a:rPr lang="cs-CZ" b="1" u="sng" dirty="0" smtClean="0"/>
              <a:t>KOLEM</a:t>
            </a:r>
            <a:r>
              <a:rPr lang="cs-CZ" b="1" dirty="0" smtClean="0"/>
              <a:t> ve větách tak, aby bylo vždy jiným slovním</a:t>
            </a:r>
          </a:p>
          <a:p>
            <a:pPr marL="514350" indent="-514350">
              <a:buNone/>
            </a:pPr>
            <a:r>
              <a:rPr lang="cs-CZ" b="1"/>
              <a:t>	</a:t>
            </a:r>
            <a:r>
              <a:rPr lang="cs-CZ" b="1" smtClean="0"/>
              <a:t>druhem (urči </a:t>
            </a:r>
            <a:r>
              <a:rPr lang="cs-CZ" b="1" dirty="0" smtClean="0"/>
              <a:t>ho):</a:t>
            </a:r>
          </a:p>
          <a:p>
            <a:pPr marL="514350" indent="-514350">
              <a:buNone/>
            </a:pPr>
            <a:endParaRPr lang="cs-CZ" b="1" dirty="0" smtClean="0"/>
          </a:p>
          <a:p>
            <a:pPr marL="0" indent="0">
              <a:buNone/>
            </a:pPr>
            <a:r>
              <a:rPr lang="cs-CZ" b="1" dirty="0" smtClean="0"/>
              <a:t>    1. věta:</a:t>
            </a:r>
          </a:p>
          <a:p>
            <a:pPr marL="0" indent="0">
              <a:buNone/>
            </a:pPr>
            <a:r>
              <a:rPr lang="cs-CZ" b="1" dirty="0" smtClean="0"/>
              <a:t>    2. věta:</a:t>
            </a:r>
          </a:p>
          <a:p>
            <a:pPr marL="0" indent="0">
              <a:buNone/>
            </a:pPr>
            <a:r>
              <a:rPr lang="cs-CZ" b="1" dirty="0" smtClean="0"/>
              <a:t>    3. věta:</a:t>
            </a:r>
          </a:p>
          <a:p>
            <a:pPr marL="0" indent="0">
              <a:buNone/>
            </a:pPr>
            <a:endParaRPr lang="cs-CZ" dirty="0" smtClean="0"/>
          </a:p>
          <a:p>
            <a:pPr>
              <a:buNone/>
            </a:pPr>
            <a:r>
              <a:rPr lang="cs-CZ" b="1" dirty="0" smtClean="0"/>
              <a:t>2) Doplň správné předložky s(se)/z(ze):</a:t>
            </a:r>
          </a:p>
          <a:p>
            <a:pPr marL="0" indent="0">
              <a:buNone/>
            </a:pPr>
            <a:r>
              <a:rPr lang="cs-CZ" sz="3400" dirty="0" smtClean="0"/>
              <a:t>sraz __ kamarádem, vyšel __ domu, spadl __ skály, výrobek __ dřeva,     chleba __ máslem, bavil se __ sousedem, přišel __ ním, čaj __ lípy,</a:t>
            </a:r>
          </a:p>
          <a:p>
            <a:pPr marL="0" indent="0">
              <a:buNone/>
            </a:pPr>
            <a:r>
              <a:rPr lang="cs-CZ" sz="3400" dirty="0" smtClean="0"/>
              <a:t>nic si __ toho nedělej, oteplilo se __ soboty na neděli</a:t>
            </a:r>
          </a:p>
          <a:p>
            <a:endParaRPr lang="cs-CZ" dirty="0" smtClean="0"/>
          </a:p>
          <a:p>
            <a:pPr>
              <a:buNone/>
            </a:pPr>
            <a:endParaRPr lang="cs-CZ" dirty="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</TotalTime>
  <Words>116</Words>
  <Application>Microsoft Office PowerPoint</Application>
  <PresentationFormat>Předvádění na obrazovce (4:3)</PresentationFormat>
  <Paragraphs>43</Paragraphs>
  <Slides>4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5" baseType="lpstr">
      <vt:lpstr>Motiv sady Office</vt:lpstr>
      <vt:lpstr>Neohebné slovní druhy - procvičování</vt:lpstr>
      <vt:lpstr>Příslovce </vt:lpstr>
      <vt:lpstr>Cvičení si opište do sešitu</vt:lpstr>
      <vt:lpstr>Další neohebné slovní druhy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Neohebné slovní druhy - procvičování</dc:title>
  <dc:creator>Evzen</dc:creator>
  <cp:lastModifiedBy>Evzen</cp:lastModifiedBy>
  <cp:revision>5</cp:revision>
  <dcterms:created xsi:type="dcterms:W3CDTF">2020-05-03T13:21:53Z</dcterms:created>
  <dcterms:modified xsi:type="dcterms:W3CDTF">2020-05-05T08:59:22Z</dcterms:modified>
</cp:coreProperties>
</file>