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Proxima Nova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roximaNova-regular.fntdata"/><Relationship Id="rId14" Type="http://schemas.openxmlformats.org/officeDocument/2006/relationships/slide" Target="slides/slide9.xml"/><Relationship Id="rId17" Type="http://schemas.openxmlformats.org/officeDocument/2006/relationships/font" Target="fonts/ProximaNova-italic.fntdata"/><Relationship Id="rId16" Type="http://schemas.openxmlformats.org/officeDocument/2006/relationships/font" Target="fonts/ProximaNova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ProximaNova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7377edd4c8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7377edd4c8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7377edd4c8_0_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7377edd4c8_0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7377edd4c8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7377edd4c8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7377edd4c8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7377edd4c8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7377edd4c8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7377edd4c8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7377edd4c8_0_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7377edd4c8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7377edd4c8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7377edd4c8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7377edd4c8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7377edd4c8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" name="Google Shape;11;p2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991475"/>
            <a:ext cx="8520600" cy="191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071300"/>
            <a:ext cx="8520600" cy="90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Google Shape;15;p3"/>
          <p:cNvCxnSpPr/>
          <p:nvPr/>
        </p:nvCxnSpPr>
        <p:spPr>
          <a:xfrm>
            <a:off x="0" y="2998150"/>
            <a:ext cx="91440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" name="Google Shape;16;p3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735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➔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◆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◆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◆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●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7975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205825"/>
            <a:ext cx="4045200" cy="1509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pearmin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roxima Nova"/>
              <a:buNone/>
              <a:defRPr sz="28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roxima Nova"/>
              <a:buChar char="●"/>
              <a:defRPr sz="1800"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●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Proxima Nova"/>
              <a:buChar char="○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Proxima Nova"/>
              <a:buChar char="■"/>
              <a:defRPr>
                <a:solidFill>
                  <a:schemeClr val="accent3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3900">
        <p14:gallery dir="l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spravnimapa.topograf.cz/84355/liberecky-kraj/index_soubory/liberecky.jpg" TargetMode="External"/><Relationship Id="rId4" Type="http://schemas.openxmlformats.org/officeDocument/2006/relationships/hyperlink" Target="https://mapy.cz/zakladni?x=15.3694144&amp;y=50.7788317&amp;z=9&amp;source=regi&amp;id=5" TargetMode="External"/><Relationship Id="rId9" Type="http://schemas.openxmlformats.org/officeDocument/2006/relationships/hyperlink" Target="https://upload.wikimedia.org/wikipedia/commons/thumb/b/be/PR_Meandry_Sm%C4%9Bd%C3%A9_%281%29.jpg/970px-PR_Meandry_Sm%C4%9Bd%C3%A9_%281%29.jpg" TargetMode="External"/><Relationship Id="rId5" Type="http://schemas.openxmlformats.org/officeDocument/2006/relationships/hyperlink" Target="https://www.risy.cz/Files/Images/liberecky/cleneni/OKR_LIBE.jpg" TargetMode="External"/><Relationship Id="rId6" Type="http://schemas.openxmlformats.org/officeDocument/2006/relationships/hyperlink" Target="http://www.honzapacak.com/data/jested.jpg" TargetMode="External"/><Relationship Id="rId7" Type="http://schemas.openxmlformats.org/officeDocument/2006/relationships/hyperlink" Target="https://cs.wikipedia.org/wiki/Libereck%C3%BD_kraj#Fyzick%C3%A1_geografie" TargetMode="External"/><Relationship Id="rId8" Type="http://schemas.openxmlformats.org/officeDocument/2006/relationships/hyperlink" Target="https://cs.wikipedia.org/wiki/Je%C5%A1t%C4%9Bd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cs" sz="6000"/>
              <a:t>Liberecký kraj</a:t>
            </a:r>
            <a:endParaRPr b="1" i="1" sz="6000"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Vytvořil: </a:t>
            </a:r>
            <a:r>
              <a:rPr lang="cs"/>
              <a:t>Pavel Gongol</a:t>
            </a:r>
            <a:r>
              <a:rPr lang="cs"/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cs"/>
              <a:t>Základní</a:t>
            </a:r>
            <a:r>
              <a:rPr b="1" i="1" lang="cs"/>
              <a:t> informace </a:t>
            </a:r>
            <a:endParaRPr b="1" i="1"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735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b="1" lang="cs"/>
              <a:t>Krajské město:</a:t>
            </a:r>
            <a:r>
              <a:rPr lang="cs"/>
              <a:t> Liberec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b="1" lang="cs"/>
              <a:t>Hejtman: </a:t>
            </a:r>
            <a:r>
              <a:rPr lang="cs"/>
              <a:t>Martin Půta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b="1" lang="cs"/>
              <a:t>Rozloha:</a:t>
            </a:r>
            <a:r>
              <a:rPr lang="cs"/>
              <a:t> 3163 km₂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b="1" lang="cs"/>
              <a:t>Počet obyvatel: </a:t>
            </a:r>
            <a:r>
              <a:rPr lang="cs"/>
              <a:t>439 000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b="1" lang="cs"/>
              <a:t>Počet obcí:</a:t>
            </a:r>
            <a:r>
              <a:rPr lang="cs"/>
              <a:t> 215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67" name="Google Shape;6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88350" y="724650"/>
            <a:ext cx="5125651" cy="2607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cs"/>
              <a:t>Okresy</a:t>
            </a:r>
            <a:r>
              <a:rPr lang="cs"/>
              <a:t>													</a:t>
            </a:r>
            <a:r>
              <a:rPr b="1" i="1" lang="cs"/>
              <a:t>Města</a:t>
            </a:r>
            <a:endParaRPr b="1" i="1"/>
          </a:p>
        </p:txBody>
      </p:sp>
      <p:sp>
        <p:nvSpPr>
          <p:cNvPr id="73" name="Google Shape;73;p15"/>
          <p:cNvSpPr txBox="1"/>
          <p:nvPr>
            <p:ph idx="1" type="body"/>
          </p:nvPr>
        </p:nvSpPr>
        <p:spPr>
          <a:xfrm>
            <a:off x="311700" y="1152475"/>
            <a:ext cx="4520700" cy="34164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cs" sz="1800">
                <a:solidFill>
                  <a:srgbClr val="000000"/>
                </a:solidFill>
              </a:rPr>
              <a:t>Liberec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cs" sz="1800">
                <a:solidFill>
                  <a:srgbClr val="000000"/>
                </a:solidFill>
              </a:rPr>
              <a:t>Jablonec nad Nisou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cs" sz="1800">
                <a:solidFill>
                  <a:srgbClr val="000000"/>
                </a:solidFill>
              </a:rPr>
              <a:t>Česká </a:t>
            </a:r>
            <a:r>
              <a:rPr lang="cs" sz="1800">
                <a:solidFill>
                  <a:srgbClr val="000000"/>
                </a:solidFill>
              </a:rPr>
              <a:t>Lípa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cs" sz="1800">
                <a:solidFill>
                  <a:srgbClr val="000000"/>
                </a:solidFill>
              </a:rPr>
              <a:t>Semily</a:t>
            </a:r>
            <a:r>
              <a:rPr lang="cs" sz="1800">
                <a:solidFill>
                  <a:srgbClr val="000000"/>
                </a:solidFill>
              </a:rPr>
              <a:t> </a:t>
            </a:r>
            <a:endParaRPr sz="1800">
              <a:solidFill>
                <a:srgbClr val="000000"/>
              </a:solidFill>
            </a:endParaRPr>
          </a:p>
        </p:txBody>
      </p:sp>
      <p:sp>
        <p:nvSpPr>
          <p:cNvPr id="74" name="Google Shape;74;p1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cs" sz="1800">
                <a:solidFill>
                  <a:srgbClr val="000000"/>
                </a:solidFill>
              </a:rPr>
              <a:t>Liberec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cs" sz="1800">
                <a:solidFill>
                  <a:srgbClr val="000000"/>
                </a:solidFill>
              </a:rPr>
              <a:t>Jablonec nad Nisou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cs" sz="1800">
                <a:solidFill>
                  <a:srgbClr val="000000"/>
                </a:solidFill>
              </a:rPr>
              <a:t>Česká Lípa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cs" sz="1800">
                <a:solidFill>
                  <a:srgbClr val="000000"/>
                </a:solidFill>
              </a:rPr>
              <a:t>Turnov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cs" sz="1800">
                <a:solidFill>
                  <a:srgbClr val="000000"/>
                </a:solidFill>
              </a:rPr>
              <a:t>Frýdlant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cs" sz="1800">
                <a:solidFill>
                  <a:srgbClr val="000000"/>
                </a:solidFill>
              </a:rPr>
              <a:t>Mimoň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cs" sz="1800">
                <a:solidFill>
                  <a:srgbClr val="000000"/>
                </a:solidFill>
              </a:rPr>
              <a:t>Nový Bor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cs" sz="1800">
                <a:solidFill>
                  <a:srgbClr val="000000"/>
                </a:solidFill>
              </a:rPr>
              <a:t>Doksy</a:t>
            </a:r>
            <a:endParaRPr sz="1800"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cs" sz="1800">
                <a:solidFill>
                  <a:srgbClr val="000000"/>
                </a:solidFill>
              </a:rPr>
              <a:t>Semily</a:t>
            </a:r>
            <a:endParaRPr sz="1800">
              <a:solidFill>
                <a:srgbClr val="000000"/>
              </a:solidFill>
            </a:endParaRPr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76650" y="1374025"/>
            <a:ext cx="1865475" cy="20711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6" name="Google Shape;76;p15"/>
          <p:cNvCxnSpPr/>
          <p:nvPr/>
        </p:nvCxnSpPr>
        <p:spPr>
          <a:xfrm>
            <a:off x="1386200" y="1374025"/>
            <a:ext cx="2358900" cy="7662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77" name="Google Shape;77;p15"/>
          <p:cNvCxnSpPr/>
          <p:nvPr/>
        </p:nvCxnSpPr>
        <p:spPr>
          <a:xfrm>
            <a:off x="1288925" y="2103600"/>
            <a:ext cx="3027600" cy="7662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78" name="Google Shape;78;p15"/>
          <p:cNvCxnSpPr/>
          <p:nvPr/>
        </p:nvCxnSpPr>
        <p:spPr>
          <a:xfrm>
            <a:off x="1963775" y="1678000"/>
            <a:ext cx="2304300" cy="6930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79" name="Google Shape;79;p15"/>
          <p:cNvCxnSpPr/>
          <p:nvPr/>
        </p:nvCxnSpPr>
        <p:spPr>
          <a:xfrm>
            <a:off x="1818250" y="2000650"/>
            <a:ext cx="1677900" cy="571500"/>
          </a:xfrm>
          <a:prstGeom prst="straightConnector1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cs"/>
              <a:t>Pohoří a hory</a:t>
            </a:r>
            <a:endParaRPr b="1" i="1"/>
          </a:p>
        </p:txBody>
      </p:sp>
      <p:sp>
        <p:nvSpPr>
          <p:cNvPr id="85" name="Google Shape;85;p16"/>
          <p:cNvSpPr txBox="1"/>
          <p:nvPr>
            <p:ph idx="1" type="body"/>
          </p:nvPr>
        </p:nvSpPr>
        <p:spPr>
          <a:xfrm>
            <a:off x="311700" y="1152475"/>
            <a:ext cx="8735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lang="cs"/>
              <a:t>Jizerské hory=Smrk, Jizera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lang="cs"/>
              <a:t>Krkonoše=Kotel(Nejvyšší místo L. kraje)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lang="cs"/>
              <a:t>Lužické hory=Luž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lang="cs"/>
              <a:t>Ralská </a:t>
            </a:r>
            <a:r>
              <a:rPr lang="cs"/>
              <a:t>pahorkatina=Ralsko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lang="cs"/>
              <a:t>Ještědsko-kozákovský hřbet=Ještěd </a:t>
            </a:r>
            <a:r>
              <a:rPr lang="cs"/>
              <a:t> 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86" name="Google Shape;8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70125" y="0"/>
            <a:ext cx="3426736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cs"/>
              <a:t>Příroda</a:t>
            </a:r>
            <a:endParaRPr b="1" i="1"/>
          </a:p>
        </p:txBody>
      </p:sp>
      <p:sp>
        <p:nvSpPr>
          <p:cNvPr id="92" name="Google Shape;92;p17"/>
          <p:cNvSpPr txBox="1"/>
          <p:nvPr>
            <p:ph idx="1" type="body"/>
          </p:nvPr>
        </p:nvSpPr>
        <p:spPr>
          <a:xfrm>
            <a:off x="311700" y="1152475"/>
            <a:ext cx="8735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lang="cs"/>
              <a:t>Liberecký kraj oplývá značným přírodním bohatstvím, neboť jeho značná část je pokryta lesy a jeho reliéf je velmi členitý.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lang="cs"/>
              <a:t>Do kraje zasahuje několik území, jednak KRNAP a také 5 CHKO: Kokořínsko, Lužické hory, České středohoří, Jizerské hory a Český ráj.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lang="cs"/>
              <a:t>Na území kraje je 8 národních přírodních rezervací (NPR), 8 národních přírodních památek (NPP), 36 přírodních reservací (PR), 68 přírodních památek (PP), 3 chráněné přírodní parky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➔"/>
            </a:pPr>
            <a:r>
              <a:rPr lang="cs"/>
              <a:t> Do roku 2006 byla v kraji vybudováno 29 naučných stezek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cs"/>
              <a:t>Zajímavé přírodní památky</a:t>
            </a:r>
            <a:endParaRPr b="1" i="1"/>
          </a:p>
        </p:txBody>
      </p:sp>
      <p:sp>
        <p:nvSpPr>
          <p:cNvPr id="98" name="Google Shape;98;p18"/>
          <p:cNvSpPr txBox="1"/>
          <p:nvPr>
            <p:ph idx="1" type="body"/>
          </p:nvPr>
        </p:nvSpPr>
        <p:spPr>
          <a:xfrm>
            <a:off x="311700" y="1152475"/>
            <a:ext cx="8735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➔"/>
            </a:pPr>
            <a:r>
              <a:rPr lang="cs">
                <a:solidFill>
                  <a:srgbClr val="000000"/>
                </a:solidFill>
              </a:rPr>
              <a:t>Bozkovské dolomitové jeskyně, Čap, Čertova zeď, Frýdlantské cimbuří, Hruboskalsko, Ještěd, Jizera, Klíč, Kotel, Kozákov, Luž, Meandry Ploučnice, Meandry Smědé, Panská skála, Popova skála, Riegrova stezka, Štolpichy, Vlhošť, Vranovské skály </a:t>
            </a:r>
            <a:endParaRPr>
              <a:solidFill>
                <a:srgbClr val="000000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99" name="Google Shape;9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84100" y="2285975"/>
            <a:ext cx="4966799" cy="2492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 txBox="1"/>
          <p:nvPr>
            <p:ph type="title"/>
          </p:nvPr>
        </p:nvSpPr>
        <p:spPr>
          <a:xfrm>
            <a:off x="311700" y="445025"/>
            <a:ext cx="8520600" cy="911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cs" sz="6000">
                <a:solidFill>
                  <a:srgbClr val="000000"/>
                </a:solidFill>
              </a:rPr>
              <a:t>Ještěd</a:t>
            </a:r>
            <a:r>
              <a:rPr b="1" i="1" lang="cs">
                <a:solidFill>
                  <a:srgbClr val="000000"/>
                </a:solidFill>
              </a:rPr>
              <a:t> </a:t>
            </a:r>
            <a:endParaRPr b="1" i="1">
              <a:solidFill>
                <a:srgbClr val="000000"/>
              </a:solidFill>
            </a:endParaRPr>
          </a:p>
        </p:txBody>
      </p:sp>
      <p:sp>
        <p:nvSpPr>
          <p:cNvPr id="105" name="Google Shape;105;p19"/>
          <p:cNvSpPr txBox="1"/>
          <p:nvPr>
            <p:ph idx="1" type="body"/>
          </p:nvPr>
        </p:nvSpPr>
        <p:spPr>
          <a:xfrm>
            <a:off x="384600" y="1996325"/>
            <a:ext cx="8759400" cy="277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➔"/>
            </a:pPr>
            <a:r>
              <a:rPr lang="cs">
                <a:solidFill>
                  <a:srgbClr val="000000"/>
                </a:solidFill>
              </a:rPr>
              <a:t>Na vrcholu se nachází známý televizní vysílač v architektonickém stylu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➔"/>
            </a:pPr>
            <a:r>
              <a:rPr lang="cs">
                <a:solidFill>
                  <a:srgbClr val="000000"/>
                </a:solidFill>
              </a:rPr>
              <a:t>V dolní části vysílače je umístěn hotel a restaurace. 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➔"/>
            </a:pPr>
            <a:r>
              <a:rPr lang="cs">
                <a:solidFill>
                  <a:srgbClr val="000000"/>
                </a:solidFill>
              </a:rPr>
              <a:t>Na Ještěd vedou lanovky, na svazích je lyžařské středisko. 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➔"/>
            </a:pPr>
            <a:r>
              <a:rPr lang="cs">
                <a:solidFill>
                  <a:srgbClr val="000000"/>
                </a:solidFill>
              </a:rPr>
              <a:t>Masiv Ještědu je od roku 1995 součástí Přírodního parku Ještěd 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➔"/>
            </a:pPr>
            <a:r>
              <a:rPr lang="cs">
                <a:solidFill>
                  <a:srgbClr val="000000"/>
                </a:solidFill>
              </a:rPr>
              <a:t>Ještě před výstavbou vysílače zde stál velký kříž.</a:t>
            </a:r>
            <a:endParaRPr>
              <a:solidFill>
                <a:srgbClr val="000000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➔"/>
            </a:pPr>
            <a:r>
              <a:rPr lang="cs">
                <a:solidFill>
                  <a:srgbClr val="000000"/>
                </a:solidFill>
              </a:rPr>
              <a:t> Významnou roli sehrál Ještěd krátce po srpnové okupaci Československa v roce 1968, když odtud ve dnech 25.–27. srpna vysílalo televizní Svobodné studio Sever.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106" name="Google Shape;10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75375" y="0"/>
            <a:ext cx="2668626" cy="179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5000">
        <p14:gallery dir="l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"/>
          <p:cNvSpPr txBox="1"/>
          <p:nvPr>
            <p:ph type="title"/>
          </p:nvPr>
        </p:nvSpPr>
        <p:spPr>
          <a:xfrm>
            <a:off x="510450" y="2057400"/>
            <a:ext cx="8123100" cy="778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cs"/>
              <a:t>Děkuji za pozornost</a:t>
            </a:r>
            <a:endParaRPr b="1" i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cs"/>
              <a:t>Zdroje:</a:t>
            </a:r>
            <a:endParaRPr b="1" i="1"/>
          </a:p>
        </p:txBody>
      </p:sp>
      <p:sp>
        <p:nvSpPr>
          <p:cNvPr id="117" name="Google Shape;117;p21"/>
          <p:cNvSpPr txBox="1"/>
          <p:nvPr>
            <p:ph idx="1" type="body"/>
          </p:nvPr>
        </p:nvSpPr>
        <p:spPr>
          <a:xfrm>
            <a:off x="311700" y="1152475"/>
            <a:ext cx="8735100" cy="3416400"/>
          </a:xfrm>
          <a:prstGeom prst="rect">
            <a:avLst/>
          </a:prstGeom>
          <a:effectLst>
            <a:outerShdw blurRad="57150" rotWithShape="0" algn="bl" dir="5400000" dist="19050">
              <a:srgbClr val="B45F06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800"/>
              <a:buChar char="➔"/>
            </a:pPr>
            <a:r>
              <a:rPr lang="cs" u="sng">
                <a:solidFill>
                  <a:srgbClr val="0000FF"/>
                </a:solidFill>
                <a:hlinkClick r:id="rId3"/>
              </a:rPr>
              <a:t>http://spravnimapa.topograf.cz/84355/liberecky-kraj/index_soubory/liberecky.jpg</a:t>
            </a:r>
            <a:endParaRPr>
              <a:solidFill>
                <a:srgbClr val="0000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800"/>
              <a:buChar char="➔"/>
            </a:pPr>
            <a:r>
              <a:rPr lang="cs">
                <a:solidFill>
                  <a:srgbClr val="0000FF"/>
                </a:solidFill>
              </a:rPr>
              <a:t> </a:t>
            </a:r>
            <a:r>
              <a:rPr lang="cs" u="sng">
                <a:solidFill>
                  <a:srgbClr val="0000FF"/>
                </a:solidFill>
                <a:hlinkClick r:id="rId4"/>
              </a:rPr>
              <a:t>https://mapy.cz/zakladni?x=15.3694144&amp;y=50.7788317&amp;z=9&amp;source=regi&amp;id=5</a:t>
            </a:r>
            <a:endParaRPr>
              <a:solidFill>
                <a:srgbClr val="0000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800"/>
              <a:buChar char="➔"/>
            </a:pPr>
            <a:r>
              <a:rPr lang="cs" u="sng">
                <a:solidFill>
                  <a:srgbClr val="0000FF"/>
                </a:solidFill>
                <a:hlinkClick r:id="rId5"/>
              </a:rPr>
              <a:t>https://www.risy.cz/Files/Images/liberecky/cleneni/OKR_LIBE.jpg</a:t>
            </a:r>
            <a:endParaRPr>
              <a:solidFill>
                <a:srgbClr val="0000FF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1800"/>
              <a:buChar char="➔"/>
            </a:pPr>
            <a:r>
              <a:rPr lang="cs" u="sng">
                <a:solidFill>
                  <a:srgbClr val="0000FF"/>
                </a:solidFill>
                <a:hlinkClick r:id="rId6"/>
              </a:rPr>
              <a:t>http://www.honzapacak.com/data/jested.jpg</a:t>
            </a:r>
            <a:endParaRPr>
              <a:solidFill>
                <a:srgbClr val="0000FF"/>
              </a:solidFill>
            </a:endParaRPr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1800"/>
              <a:buChar char="➔"/>
            </a:pPr>
            <a:r>
              <a:rPr lang="cs" u="sng">
                <a:solidFill>
                  <a:srgbClr val="0000FF"/>
                </a:solidFill>
                <a:hlinkClick r:id="rId7"/>
              </a:rPr>
              <a:t>https://cs.wikipedia.org/wiki/Libereck%C3%BD_kraj#Fyzická_geografie</a:t>
            </a:r>
            <a:endParaRPr>
              <a:solidFill>
                <a:srgbClr val="0000FF"/>
              </a:solidFill>
            </a:endParaRPr>
          </a:p>
          <a:p>
            <a:pPr indent="-342900" lvl="0" marL="457200" rtl="0" algn="just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1800"/>
              <a:buChar char="➔"/>
            </a:pPr>
            <a:r>
              <a:rPr lang="cs" u="sng">
                <a:solidFill>
                  <a:srgbClr val="0000FF"/>
                </a:solidFill>
                <a:hlinkClick r:id="rId8"/>
              </a:rPr>
              <a:t>https://cs.wikipedia.org/wiki/Je%C5%A1t%C4%9Bd</a:t>
            </a:r>
            <a:endParaRPr>
              <a:solidFill>
                <a:srgbClr val="0000FF"/>
              </a:solidFill>
            </a:endParaRPr>
          </a:p>
          <a:p>
            <a:pPr indent="-342900" lvl="0" marL="457200" rtl="0" algn="just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0000FF"/>
              </a:buClr>
              <a:buSzPts val="1800"/>
              <a:buChar char="➔"/>
            </a:pPr>
            <a:r>
              <a:rPr lang="cs" u="sng">
                <a:solidFill>
                  <a:srgbClr val="0000FF"/>
                </a:solidFill>
                <a:hlinkClick r:id="rId9"/>
              </a:rPr>
              <a:t>https://upload.wikimedia.org/wikipedia/commons/thumb/b/be/PR_Meandry_Sm%C4%9Bd%C3%A9_%281%29.jpg/970px-PR_Meandry_Sm%C4%9Bd%C3%A9_%281%29.jpg</a:t>
            </a:r>
            <a:endParaRPr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pearmint">
  <a:themeElements>
    <a:clrScheme name="Spearmint">
      <a:dk1>
        <a:srgbClr val="202729"/>
      </a:dk1>
      <a:lt1>
        <a:srgbClr val="FFFFFF"/>
      </a:lt1>
      <a:dk2>
        <a:srgbClr val="4BA173"/>
      </a:dk2>
      <a:lt2>
        <a:srgbClr val="63D297"/>
      </a:lt2>
      <a:accent1>
        <a:srgbClr val="353744"/>
      </a:accent1>
      <a:accent2>
        <a:srgbClr val="424242"/>
      </a:accent2>
      <a:accent3>
        <a:srgbClr val="616161"/>
      </a:accent3>
      <a:accent4>
        <a:srgbClr val="999999"/>
      </a:accent4>
      <a:accent5>
        <a:srgbClr val="FF5252"/>
      </a:accent5>
      <a:accent6>
        <a:srgbClr val="FFF176"/>
      </a:accent6>
      <a:hlink>
        <a:srgbClr val="FF5252"/>
      </a:hlink>
      <a:folHlink>
        <a:srgbClr val="FF525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