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verage"/>
      <p:regular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32d6243e6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32d6243e6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32d6243e6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32d6243e6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32d6243e6_2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32d6243e6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32d6243e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32d6243e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2d6243e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32d6243e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2d6243e6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2d6243e6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2d6243e6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32d6243e6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32d6243e6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32d6243e6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2d6243e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32d6243e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32d6243e6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32d6243e6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32d6243e6_2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32d6243e6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zechindex.cz/kralovehradecky-kraj/" TargetMode="External"/><Relationship Id="rId4" Type="http://schemas.openxmlformats.org/officeDocument/2006/relationships/hyperlink" Target="https://cs.wikipedia.org/wiki/Kr%C3%A1lov%C3%A9hradeck%C3%BD_kraj" TargetMode="External"/><Relationship Id="rId9" Type="http://schemas.openxmlformats.org/officeDocument/2006/relationships/hyperlink" Target="https://www.google.cz/search?q=okresy+kr%C3%A1lov%C3%A9hradeck%C3%A9ho+kraje&amp;tbm=isch&amp;ved=2ahUKEwik0fGDr93oAhXB44UKHet3B6kQ2-cCegQIABAA&amp;oq=ok+kr%C3%A1lov%C3%A9hradeck%C3%A9ho+kraje&amp;gs_lcp=CgNpbWcQARgAMgYIABAHEB4yBggAEAcQHlDO6gVY8-4FYN79BWgAcAB4AIABRogBigGSAQEymAEAoAEBqgELZ3dzLXdpei1pbWc&amp;sclient=img&amp;ei=eCSQXqS1EcHHlwTr753ICg&amp;bih=590&amp;biw=979&amp;hl=cs#imgrc=mG0Puf9LPi1XsM" TargetMode="External"/><Relationship Id="rId5" Type="http://schemas.openxmlformats.org/officeDocument/2006/relationships/hyperlink" Target="http://www.kr-kralovehradecky.cz/cz/kraj-volene-organy/kralovehradecky-kraj/statisticke-udaje-108/" TargetMode="External"/><Relationship Id="rId6" Type="http://schemas.openxmlformats.org/officeDocument/2006/relationships/hyperlink" Target="https://www.webskoly.cz/userdata/VY_%2032_INOVACE_VL.%205.%2007.pdf" TargetMode="External"/><Relationship Id="rId7" Type="http://schemas.openxmlformats.org/officeDocument/2006/relationships/hyperlink" Target="https://www.google.cz/search?q=hrad%20kost&amp;tbm=isch&amp;hl=cs&amp;hl=cs&amp;tbs=sur%3Af&amp;ved=0CAQQpwVqFwoTCLjVr52Y3egCFQAAAAAdAAAAABAC&amp;biw=979&amp;bih=590" TargetMode="External"/><Relationship Id="rId8" Type="http://schemas.openxmlformats.org/officeDocument/2006/relationships/hyperlink" Target="https://www.google.cz/search?q=krkono%C5%A1sk%C3%BD%20n%C3%A1rodn%C3%AD%20park&amp;tbm=isch&amp;hl=cs&amp;hl=cs&amp;tbs=sur%3Af&amp;ved=0CAQQpwVqFwoTCIj23OSp3egCFQAAAAAdAAAAABAC&amp;biw=979&amp;bih=590#imgrc=e_aVhyrSttZzd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oogle.cz/search?q=hradec+kr%C3%A1lov%C3%A9&amp;tbm=isch&amp;ved=2ahUKEwiLjdGzr93oAhVJiRoKHRMIC3UQ2-cCegQIABAA&amp;oq=hradec+k&amp;gs_lcp=CgNpbWcQARgAMgIIADICCAAyAggAMgIIADICCAAyAggAMgIIADICCAAyAggAMgIIADoHCCMQ6gIQJzoFCAAQgwE6BAgjECc6BAgAEENQzqU8WNi_PGCtzTxoAXAAeACAAWCIAZAFkgEBOJgBAKABAaoBC2d3cy13aXotaW1nsAEK&amp;sclient=img&amp;ei=3CSQXouvGcmSapOQrKgH&amp;bih=590&amp;biw=979&amp;hl=cs#imgrc=sw8XhhFu9_hDHM" TargetMode="External"/><Relationship Id="rId4" Type="http://schemas.openxmlformats.org/officeDocument/2006/relationships/hyperlink" Target="https://www.google.cz/search?q=hradec+kr%C3%A1lov%C3%A9&amp;tbm=isch&amp;ved=2ahUKEwiLjdGzr93oAhVJiRoKHRMIC3UQ2-cCegQIABAA&amp;oq=hradec+k&amp;gs_lcp=CgNpbWcQARgAMgIIADICCAAyAggAMgIIADICCAAyAggAMgIIADICCAAyAggAMgIIADoHCCMQ6gIQJzoFCAAQgwE6BAgjECc6BAgAEENQzqU8WNi_PGCtzTxoAXAAeACAAWCIAZAFkgEBOJgBAKABAaoBC2d3cy13aXotaW1nsAEK&amp;sclient=img&amp;ei=3CSQXouvGcmSapOQrKgH&amp;bih=590&amp;biw=979&amp;hl=cs#imgrc=sw8XhhFu9_hDHM" TargetMode="External"/><Relationship Id="rId5" Type="http://schemas.openxmlformats.org/officeDocument/2006/relationships/hyperlink" Target="https://www.google.com/search?q=%C4%8Desk%C3%BD%20r%C3%A1j%20pam%C3%A1tky&amp;tbm=isch&amp;hl=cs&amp;hl=cs&amp;tbs=sur%3Af&amp;rlz=1C1VLSC_enCZ848CZ851&amp;ved=0CAQQpwVqFwoTCPDtvN3C3egCFQAAAAAdAAAAABAC&amp;biw=979&amp;bih=590#imgrc=TqEYa24Ez5T2WM" TargetMode="External"/><Relationship Id="rId6" Type="http://schemas.openxmlformats.org/officeDocument/2006/relationships/hyperlink" Target="https://www.google.cz/search?q=%C4%8Desk%C3%BD%20r%C3%A1j&amp;tbm=isch&amp;hl=cs&amp;hl=cs&amp;tbs&amp;ved=0CAEQpwVqFwoTCKi3kr7G3egCFQAAAAAdAAAAABAC&amp;biw=979&amp;bih=590#imgrc=2_xf8HmtCN70fM" TargetMode="External"/><Relationship Id="rId7" Type="http://schemas.openxmlformats.org/officeDocument/2006/relationships/hyperlink" Target="https://www.google.cz/search?q=labe&amp;tbm=isch&amp;ved=2ahUKEwj2ruPAxt3oAhUXuKQKHQcCCS0Q2-cCegQIABAA&amp;oq=labe&amp;gs_lcp=CgNpbWcQAzIECCMQJzIECCMQJzICCAAyAggAMgIIADICCAAyAggAMgIIADICCAAyAggAOgQIABBDOgcIIxDqAhAnUKenCljlvApgk8gKaAFwAHgCgAFsiAHJCJIBBDExLjGYAQCgAQGqAQtnd3Mtd2l6LWltZ7ABCg&amp;sclient=img&amp;ei=FT2QXrbQPJfwkgWHhKToAg&amp;bih=590&amp;biw=979&amp;hl=cs#imgrc=ySI7afiywBbL7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s.wikipedia.org/wiki/1955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A8HenrxGy6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Královéhradecký kraj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Martina Greszczuková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2280900"/>
            <a:ext cx="85206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Děkuji za pozornost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Zdroje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436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informace : </a:t>
            </a:r>
            <a:r>
              <a:rPr lang="c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https://www.czechindex.cz/kralovehradecky-kraj/</a:t>
            </a: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https://cs.wikipedia.org/wiki/Kr%C3%A1lov%C3%A9hradeck%C3%BD_kraj</a:t>
            </a: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c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http://www.kr-kralovehradecky.cz/cz/kraj-volene-organy/kralovehradecky-kraj/statisticke-udaje-108/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https://www.webskoly.cz/userdata/VY_%2032_INOVACE_VL.%205.%2007.pdf</a:t>
            </a: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obrázek 1 :</a:t>
            </a:r>
            <a:r>
              <a:rPr lang="c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https://www.google.cz/search?q=hrad%20kost&amp;tbm=isch&amp;hl=cs&amp;hl=cs&amp;tbs=sur%3Af&amp;ved=0CAQQpwVqFwoTCLjVr52Y3egCFQAAAAAdAAAAABAC&amp;biw=979&amp;bih=590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obrázek 2 : </a:t>
            </a:r>
            <a:r>
              <a:rPr lang="c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https://www.google.cz/search?q=krkono%C5%A1sk%C3%BD%20n%C3%A1rodn%C3%AD%20park&amp;tbm=isch&amp;hl=cs&amp;hl=cs&amp;tbs=sur%3Af&amp;ved=0CAQQpwVqFwoTCIj23OSp3egCFQAAAAAdAAAAABAC&amp;biw=979&amp;bih=590#imgrc=e_aVhyrSttZzdM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okresy : </a:t>
            </a:r>
            <a:r>
              <a:rPr lang="c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google.cz/search?q=okresy+kr%C3%A1lov%C3%A9hradeck%C3%A9ho+kraje&amp;tbm=isch&amp;ved=2ahUKEwik0fGDr93oAhXB44UKHet3B6kQ2-cCegQIABAA&amp;oq=ok+kr%C3%A1lov%C3%A9hradeck%C3%A9ho+kraje&amp;gs_lcp=CgNpbWcQARgAMgYIABAHEB4yBggAEAcQHlDO6gVY8-4FYN79BWgAcAB4AIABRogBigGSAQEymAEAoAEBqgELZ3dzLXdpei1pbWc&amp;sclient=img&amp;ei=eCSQXqS1EcHHlwTr753ICg&amp;bih=590&amp;biw=979&amp;hl=cs#imgrc=mG0Puf9LPi1XsM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154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Zdroje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727225"/>
            <a:ext cx="8520600" cy="42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obrázek 3 : </a:t>
            </a:r>
            <a:r>
              <a:rPr lang="c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oogle.cz/search?q=hradec+kr%C3%A1lov%C3%A9&amp;tbm=isch&amp;ved=2ahUKEwiLjdGzr93oAhVJiRoKHRMIC3UQ2-cCegQIABAA&amp;oq=hradec+k&amp;gs_lcp=CgNpbWcQARgAMgIIADICCAAyAggAMgIIADICCAAyAggAMgIIADICCAAyAggAMgIIADoHCCMQ6gIQJzoFCAAQgwE6BAgjECc6BAgAEENQzqU8WNi_PGCtzTxoAXAAeACAAWCIAZAFkgEBOJgBAKABAaoBC2d3cy13aXotaW1nsAEK&amp;sclient=img&amp;ei=3CSQXouvGcmSapOQrKgH&amp;bih=590&amp;biw=979&amp;hl=cs#imgrc=sw8XhhFu9_hD</a:t>
            </a:r>
            <a:r>
              <a:rPr lang="c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HM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obrázek 4 : </a:t>
            </a:r>
            <a:r>
              <a:rPr lang="c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https://www.google.com/search?q=%C4%8Desk%C3%BD%20r%C3%A1j%20pam%C3%A1tky&amp;tbm=isch&amp;hl=cs&amp;hl=cs&amp;tbs=sur%3Af&amp;rlz=1C1VLSC_enCZ848CZ851&amp;ved=0CAQQpwVqFwoTCPDtvN3C3egCFQAAAAAdAAAAABAC&amp;biw=979&amp;bih=590#imgrc=TqEYa24Ez5T2WM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obrázek 5 : </a:t>
            </a:r>
            <a:r>
              <a:rPr lang="c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https://www.google.cz/search?q=%C4%8Desk%C3%BD%20r%C3%A1j&amp;tbm=isch&amp;hl=cs&amp;hl=cs&amp;tbs&amp;ved=0CAEQpwVqFwoTCKi3kr7G3egCFQAAAAAdAAAAABAC&amp;biw=979&amp;bih=590#imgrc=2_xf8HmtCN70fM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c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obrázek 6 : </a:t>
            </a:r>
            <a:r>
              <a:rPr lang="c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google.cz/search?q=labe&amp;tbm=isch&amp;ved=2ahUKEwj2ruPAxt3oAhUXuKQKHQcCCS0Q2-cCegQIABAA&amp;oq=labe&amp;gs_lcp=CgNpbWcQAzIECCMQJzIECCMQJzICCAAyAggAMgIIADICCAAyAggAMgIIADICCAAyAggAOgQIABBDOgcIIxDqAhAnUKenCljlvApgk8gKaAFwAHgCgAFsiAHJCJIBBDExLjGYAQCgAQGqAQtnd3Mtd2l6LWltZ7ABCg&amp;sclient=img&amp;ei=FT2QXrbQPJfwkgWHhKToAg&amp;bih=590&amp;biw=979&amp;hl=cs#imgrc=ySI7afiywBbL7M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27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Základní informace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049950"/>
            <a:ext cx="8520600" cy="3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Krajské město Hradec Králové,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žije zde přibližně 553 tisíc obyvatel,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leží na severovýchodě ČR,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Královéhradecký kraj je tvořen Krkonošemi, Orlickými horami, ale také Polabskou nížinou,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Hospodářsky se jedná                                                                           o zemědělsko-průmyslový kraj. 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329" y="2790000"/>
            <a:ext cx="1482396" cy="17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4337" y="3180224"/>
            <a:ext cx="1937963" cy="1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460425" y="4568875"/>
            <a:ext cx="7422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Znak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436100" y="4568875"/>
            <a:ext cx="8544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Vlajka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Základní informace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752600"/>
            <a:ext cx="4422300" cy="41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c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Hranici kraje tvoří z více než jedné třetiny státní hranice s                  Polskem v délce asi 208 km,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c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sousedí s Libereckým, Pardubickým,                               Středočeským krajem,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c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okresy: Hradec Králové, Jičín,                                                    Náchod, Rychnov nad Kněžnou,                                                               Trutnov.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60625"/>
            <a:ext cx="405765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7074925" y="4594350"/>
            <a:ext cx="19308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okresy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Z</a:t>
            </a:r>
            <a:r>
              <a:rPr lang="cs">
                <a:latin typeface="Georgia"/>
                <a:ea typeface="Georgia"/>
                <a:cs typeface="Georgia"/>
                <a:sym typeface="Georgia"/>
              </a:rPr>
              <a:t>ajímavosti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Hradec Králové je od hlavního města Prahy vzdálen 112 km,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řadí se na 9. místo v pořadí krajů podle rozlohy,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počet obcí 448,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475" y="2081199"/>
            <a:ext cx="4348050" cy="28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7280100" y="1761550"/>
            <a:ext cx="18639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Hradec Králové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11700" y="2274175"/>
            <a:ext cx="3742200" cy="20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</a:rPr>
              <a:t>CHKO: Český ráj, Broumovsko, Orlické hory,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</a:rPr>
              <a:t>NP: Krkonoše,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</a:rPr>
              <a:t>v Hradci Králové sídlí generální ředitelství Lesy České republiky.</a:t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 rot="-5400000">
            <a:off x="3696150" y="3572875"/>
            <a:ext cx="1179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obrázek 3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Vodstvo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Hradec Králové leží na soutoku řek Labe a Orlice,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Labe patří k úmoří Severního moře.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další řeky :</a:t>
            </a: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Úpa, Metuje,Tichá Orlice, Divoká Orlice, Cidlina, Bystřice, Kněžná, Zdobnice, Bělá,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8487" y="2571750"/>
            <a:ext cx="3364012" cy="22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 rot="-5400000">
            <a:off x="4401050" y="3468875"/>
            <a:ext cx="14697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FFFFFF"/>
                </a:solidFill>
              </a:rPr>
              <a:t>Labe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7795500" y="4703625"/>
            <a:ext cx="9570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obrázek 6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Hrady a zámky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zřícenina hradu Potštejn,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Jičínský zámek,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zámek Radim,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Nový zámek Kostelec nad Orlicí,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hrad Kost,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zámek Hrádek u Nechanic,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zámek vrchlabí,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Státní zámek Ratibořice,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zámek Adršpach.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625" y="1469600"/>
            <a:ext cx="3936875" cy="29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6972425" y="1132513"/>
            <a:ext cx="1025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obrazek 1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966625" y="4315925"/>
            <a:ext cx="15381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hrad Kost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Nejznámější turistické cíle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Krkonošský národní park,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rezervace prachovské skály,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pramen řeky Labe,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ZOO safari ve Dvoře Králové,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Babiččino údolí                                                                            v Ratibořicích,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pískovcová skalní města.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7020900" y="4279100"/>
            <a:ext cx="18114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obrázek 2 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647" y="1442263"/>
            <a:ext cx="2836853" cy="28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Český ráj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První CHKO u nás,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chráněná krajinná oblast existujíc</a:t>
            </a: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 od roku </a:t>
            </a:r>
            <a:r>
              <a:rPr lang="cs" sz="220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1955</a:t>
            </a: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Český ráj se proslavil hlavně svými pískovcovými skálami,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území tvoří tři vzájemně nenavazující celky: Prachovské skály, Hruboskalské skalní město, Besedické skály,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dominanta Českého ráje je hrad Trosky,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jeden z nejzachovalejších českých hradů nacházející se v Českém ráji je hrad Kost.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188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Český ráj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761400"/>
            <a:ext cx="8520600" cy="4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Rozprostírá se na ploše 180 km 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c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Oblast nabízí rozsáhlou síť turistických a cyklistických tras, jeskyně, rybníky, řeky, venkovní i vnitřní bazény, kempy a mnoho příležitostí ke sportovnímu vyžití,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r>
              <a:rPr lang="cs"/>
              <a:t> </a:t>
            </a:r>
            <a:r>
              <a:rPr lang="c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https://www.youtube.com/watch?v=A8HenrxGy6M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7976" y="2571750"/>
            <a:ext cx="2868098" cy="19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7824150" y="2137500"/>
            <a:ext cx="123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Trosky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6904025" y="4483800"/>
            <a:ext cx="11592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obrázek 4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4708700" y="939850"/>
            <a:ext cx="341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6576" y="2488201"/>
            <a:ext cx="2873299" cy="19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 rot="-5400000">
            <a:off x="1401750" y="3157875"/>
            <a:ext cx="99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obrázek 5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