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F7C744-62BA-4C2B-B4A0-B55A792C5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10C15C8-707B-4D4F-8ECE-595BAD5A1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1D7ECA1-386A-4280-950C-066F0852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ADAE2AA-41A8-4E74-B1F6-76B65824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52005C0-7C9D-4988-844A-E3A58D87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3881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BA2460-C791-4DB5-BC5F-961C04AC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7B89B0D-6892-4A1F-BAD4-D865C784A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7424A6D-7C81-4F14-BE8A-850FD32D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137B771-ACE6-4443-A4C5-CF144DB4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7558129-DAC0-4378-9970-9E87172C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657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D815513-D466-4524-B4AF-811957F62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0A97DDD-0758-4263-9674-166A9F6F2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F66B75F-F2BB-48CE-B523-E6E3488B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5E2999B-DD24-45E6-B89F-70AA4D21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AFB0EC9-D65F-44B8-9B90-6D9DD208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515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94B37D-2E7E-4209-85FD-CCA702AA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1E7FFBD-55E0-4433-B64B-CBF03D39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138CD13-0A0F-414D-A4CD-FB66FE77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7AFF862-3B3B-4FB6-A210-2D6CFADA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93D6E1F-3A68-4D54-9E56-162A5482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215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5C7122-A550-43B1-8B06-81B12B15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3EE51C9-B5E4-4137-BDC0-5E105DACF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A22D3C9-03BD-48DE-97AF-FC776CBE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B68372E-3F27-4940-AC17-F1756410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7B98472-EF5D-4C8F-A685-CF4DD0F2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121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9F027D-A46D-4A81-AB5D-E352A302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6B05C53-49A8-4A69-A69D-93A2096BA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908CD9E-5038-46B8-A048-9B5B4B6A2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F0475CD-525B-4241-A054-63059D6B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E6B2D02-1D7A-487E-96D7-90A244A9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3D774A2-7648-474E-8130-6A0BEE12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51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76F5B4-05EB-4229-946B-7AA3ACC0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F418E23-2D25-4BDB-8594-FA73F1030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6D55D70-3B5B-4D9E-9B8B-126B7E028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E69FAFA-76BF-404A-A976-C558A0ABA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6BED114-F4EA-442A-A93F-D563ED9EA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64D6C487-0290-452C-B083-4C66DCB8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D1B84446-FC27-415B-8FCB-FC7F54D1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8734DA6-7D80-4B83-98A3-5A9DC52B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718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E7897D-A056-4D83-9E69-BB68E372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DFC6EF81-70CD-415D-AC26-45BF4C979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16FA987-A410-4498-92BC-3E238C06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D38F61A-E19C-402C-9D45-CFDA91E5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602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E482265B-A2B3-43FF-A936-F8C09613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E607C02-8C7D-4AFE-B664-494478B5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6EEECC2-0C26-42A8-9DCE-B09FCF49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0200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2D2EA1-51FC-4074-8F52-A426E58B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B76BFC-6B8D-4612-AC8B-9DD931D21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BFA566A-8567-4435-9E97-4D1ACCFDB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76A35DE-9398-4334-B195-81F5337E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D99636C-46A0-4F89-B9C9-04A2C68A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8770B27-18E6-4977-BCB1-C33357A2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677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33392F-3C47-421E-B29C-F6317D3E6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00339EC-1B48-4CF2-9AAB-76A384D78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73C11BB-C22C-4BDA-9384-56EDD20E2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76FB073-ABDF-419D-8202-89D8C975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4B612E4-C365-4DD0-AF71-9BFE2D1E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4CBF052-41A0-4AB5-82BB-291E6FAB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594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F21F48A0-300B-4D00-B0A1-82CFCCED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ED6BFF5-CF0F-460D-88AA-4ED1E695E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016BF89-CBFF-49BA-994A-F89556FCA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600A-90F6-4758-9841-EC6D6CC98B85}" type="datetimeFigureOut">
              <a:rPr lang="cs-CZ" smtClean="0"/>
              <a:pPr/>
              <a:t>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13ECED3-C338-4060-BADA-0676C61DD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145D1CC-783E-4D64-8704-11C17C816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73A0-B49A-46F7-BED5-3A013AA72C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398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z.pinterest.com/erbagartin/minions/" TargetMode="External"/><Relationship Id="rId7" Type="http://schemas.openxmlformats.org/officeDocument/2006/relationships/hyperlink" Target="https://www.vectorstock.com/royalty-free-vector/little-boy-with-big-idea-vector-4410178" TargetMode="External"/><Relationship Id="rId2" Type="http://schemas.openxmlformats.org/officeDocument/2006/relationships/hyperlink" Target="https://www.pngitem.com/middle/iTwRmib_hey-parents-animated-boy-thumbs-up-hd-p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ctorstock.com/royalty-free-vector/cartoon-boy-with-a-good-idea-vector-1542072" TargetMode="External"/><Relationship Id="rId5" Type="http://schemas.openxmlformats.org/officeDocument/2006/relationships/hyperlink" Target="https://cz.pinterest.com/pin/83738874305027941/" TargetMode="External"/><Relationship Id="rId4" Type="http://schemas.openxmlformats.org/officeDocument/2006/relationships/hyperlink" Target="https://makeameme.org/meme/bye-bye-see-2f926b6f9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00 Best Minions images | Minions, Minions love, My minion">
            <a:extLst>
              <a:ext uri="{FF2B5EF4-FFF2-40B4-BE49-F238E27FC236}">
                <a16:creationId xmlns:a16="http://schemas.microsoft.com/office/drawing/2014/main" xmlns="" id="{657FF7C5-8160-4E58-8DB3-7C8B5BCE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8150" y="193867"/>
            <a:ext cx="3638026" cy="64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03587B-FD2D-42D5-8998-BF692FD13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English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6. 5. 2020</a:t>
            </a:r>
            <a:br>
              <a:rPr lang="cs-CZ" dirty="0"/>
            </a:br>
            <a:r>
              <a:rPr lang="cs-CZ" dirty="0"/>
              <a:t>6. </a:t>
            </a:r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CA6D82A-9430-41DD-9FFE-187136C53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7592" y="3593160"/>
            <a:ext cx="6036816" cy="2656720"/>
          </a:xfrm>
        </p:spPr>
        <p:txBody>
          <a:bodyPr>
            <a:noAutofit/>
          </a:bodyPr>
          <a:lstStyle/>
          <a:p>
            <a:r>
              <a:rPr lang="cs-CZ" sz="6000" dirty="0" smtClean="0"/>
              <a:t>WELCOME!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xmlns="" val="256228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AACA50-7F4E-4CC1-8012-ECD317BC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/>
              <a:t>KONTROLA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4ACFDEB-12B0-4BAF-BDD1-0E075DA2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504950"/>
            <a:ext cx="5822470" cy="5207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/>
              <a:t>France </a:t>
            </a:r>
            <a:r>
              <a:rPr lang="cs-CZ" sz="2400" dirty="0" err="1"/>
              <a:t>is</a:t>
            </a:r>
            <a:r>
              <a:rPr lang="cs-CZ" sz="2400" dirty="0"/>
              <a:t> much </a:t>
            </a:r>
            <a:r>
              <a:rPr lang="cs-CZ" sz="2400" b="1" dirty="0" err="1"/>
              <a:t>smaller</a:t>
            </a:r>
            <a:r>
              <a:rPr lang="cs-CZ" sz="2400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</a:t>
            </a:r>
            <a:r>
              <a:rPr lang="cs-CZ" sz="2400" dirty="0" err="1"/>
              <a:t>Canada</a:t>
            </a:r>
            <a:r>
              <a:rPr lang="cs-CZ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/>
              <a:t>Who</a:t>
            </a:r>
            <a:r>
              <a:rPr lang="cs-CZ" sz="2400" dirty="0"/>
              <a:t> do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think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b="1" dirty="0"/>
              <a:t>more </a:t>
            </a:r>
            <a:r>
              <a:rPr lang="cs-CZ" sz="2400" b="1" dirty="0" err="1"/>
              <a:t>beautiful</a:t>
            </a:r>
            <a:r>
              <a:rPr lang="cs-CZ" sz="2400" b="1" dirty="0"/>
              <a:t> </a:t>
            </a:r>
            <a:r>
              <a:rPr lang="cs-CZ" sz="2400" dirty="0"/>
              <a:t>Jennifer </a:t>
            </a:r>
            <a:r>
              <a:rPr lang="cs-CZ" sz="2400" dirty="0" err="1"/>
              <a:t>Lopez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Angelina </a:t>
            </a:r>
            <a:r>
              <a:rPr lang="cs-CZ" sz="2400" dirty="0" err="1"/>
              <a:t>Jolie</a:t>
            </a:r>
            <a:r>
              <a:rPr lang="cs-CZ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I </a:t>
            </a:r>
            <a:r>
              <a:rPr lang="cs-CZ" sz="2400" dirty="0" err="1"/>
              <a:t>am</a:t>
            </a:r>
            <a:r>
              <a:rPr lang="cs-CZ" sz="2400" dirty="0"/>
              <a:t> </a:t>
            </a:r>
            <a:r>
              <a:rPr lang="cs-CZ" sz="2400" b="1" dirty="0" err="1"/>
              <a:t>happier</a:t>
            </a:r>
            <a:r>
              <a:rPr lang="cs-CZ" sz="2400" dirty="0"/>
              <a:t> in </a:t>
            </a:r>
            <a:r>
              <a:rPr lang="cs-CZ" sz="2400" dirty="0" err="1"/>
              <a:t>summer</a:t>
            </a:r>
            <a:r>
              <a:rPr lang="cs-CZ" sz="2400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in </a:t>
            </a:r>
            <a:r>
              <a:rPr lang="cs-CZ" sz="2400" dirty="0" err="1"/>
              <a:t>winter</a:t>
            </a:r>
            <a:r>
              <a:rPr lang="cs-CZ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I </a:t>
            </a:r>
            <a:r>
              <a:rPr lang="cs-CZ" sz="2400" dirty="0" err="1"/>
              <a:t>think</a:t>
            </a:r>
            <a:r>
              <a:rPr lang="cs-CZ" sz="2400" dirty="0"/>
              <a:t> </a:t>
            </a:r>
            <a:r>
              <a:rPr lang="cs-CZ" sz="2400" dirty="0" err="1" smtClean="0"/>
              <a:t>English</a:t>
            </a:r>
            <a:r>
              <a:rPr lang="cs-CZ" sz="2400" dirty="0" smtClean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b="1" dirty="0"/>
              <a:t>more </a:t>
            </a:r>
            <a:r>
              <a:rPr lang="cs-CZ" sz="2400" b="1" dirty="0" err="1"/>
              <a:t>difficult</a:t>
            </a:r>
            <a:r>
              <a:rPr lang="cs-CZ" sz="2400" b="1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</a:t>
            </a:r>
            <a:r>
              <a:rPr lang="cs-CZ" sz="2400" dirty="0" err="1"/>
              <a:t>French</a:t>
            </a:r>
            <a:r>
              <a:rPr lang="cs-CZ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south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much </a:t>
            </a:r>
            <a:r>
              <a:rPr lang="cs-CZ" sz="2400" b="1" dirty="0" err="1"/>
              <a:t>flatter</a:t>
            </a:r>
            <a:r>
              <a:rPr lang="cs-CZ" sz="2400" b="1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north</a:t>
            </a:r>
            <a:r>
              <a:rPr lang="cs-CZ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/>
              <a:t>Antarctica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b="1" dirty="0" err="1"/>
              <a:t>colder</a:t>
            </a:r>
            <a:r>
              <a:rPr lang="cs-CZ" sz="2400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any </a:t>
            </a:r>
            <a:r>
              <a:rPr lang="cs-CZ" sz="2400" dirty="0" err="1"/>
              <a:t>other</a:t>
            </a:r>
            <a:r>
              <a:rPr lang="cs-CZ" sz="2400" dirty="0"/>
              <a:t> place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/>
              <a:t>Parrots</a:t>
            </a:r>
            <a:r>
              <a:rPr lang="cs-CZ" sz="2400" dirty="0"/>
              <a:t> </a:t>
            </a:r>
            <a:r>
              <a:rPr lang="cs-CZ" sz="2400" dirty="0" err="1"/>
              <a:t>usually</a:t>
            </a:r>
            <a:r>
              <a:rPr lang="cs-CZ" sz="2400" dirty="0"/>
              <a:t> live </a:t>
            </a:r>
            <a:r>
              <a:rPr lang="cs-CZ" sz="2400" b="1" dirty="0" err="1"/>
              <a:t>longer</a:t>
            </a:r>
            <a:r>
              <a:rPr lang="cs-CZ" sz="2400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</a:t>
            </a:r>
            <a:r>
              <a:rPr lang="cs-CZ" sz="2400" dirty="0" err="1"/>
              <a:t>dogs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cats</a:t>
            </a:r>
            <a:r>
              <a:rPr lang="cs-CZ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I </a:t>
            </a:r>
            <a:r>
              <a:rPr lang="cs-CZ" sz="2400" dirty="0" err="1"/>
              <a:t>think</a:t>
            </a:r>
            <a:r>
              <a:rPr lang="cs-CZ" sz="2400" dirty="0"/>
              <a:t> </a:t>
            </a:r>
            <a:r>
              <a:rPr lang="cs-CZ" sz="2400" dirty="0" err="1"/>
              <a:t>swimming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sea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b="1" dirty="0" err="1"/>
              <a:t>nicer</a:t>
            </a:r>
            <a:r>
              <a:rPr lang="cs-CZ" sz="2400" dirty="0"/>
              <a:t> </a:t>
            </a:r>
            <a:r>
              <a:rPr lang="cs-CZ" sz="2400" dirty="0" err="1"/>
              <a:t>than</a:t>
            </a:r>
            <a:r>
              <a:rPr lang="cs-CZ" sz="2400" dirty="0"/>
              <a:t> </a:t>
            </a:r>
            <a:r>
              <a:rPr lang="cs-CZ" sz="2400" dirty="0" err="1"/>
              <a:t>swimming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pool.</a:t>
            </a:r>
          </a:p>
          <a:p>
            <a:endParaRPr lang="cs-CZ" sz="2000" dirty="0"/>
          </a:p>
        </p:txBody>
      </p:sp>
      <p:pic>
        <p:nvPicPr>
          <p:cNvPr id="4" name="Picture 2" descr="Hey Parents - Animated Boy Thumbs Up, HD Png Download ...">
            <a:extLst>
              <a:ext uri="{FF2B5EF4-FFF2-40B4-BE49-F238E27FC236}">
                <a16:creationId xmlns:a16="http://schemas.microsoft.com/office/drawing/2014/main" xmlns="" id="{9A33F8A1-2C50-4E68-B74D-3D8ACB185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503" b="3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08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80A1BD-33D4-4BD3-B8FA-E926A6E1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TESTÍK – slovíčka z lekce 5A a 5B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CEBDD9A-570D-48A0-94FD-15A454503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1. Přelož: mořské pobřeží</a:t>
            </a:r>
          </a:p>
          <a:p>
            <a:r>
              <a:rPr lang="cs-CZ" dirty="0" smtClean="0"/>
              <a:t>A) </a:t>
            </a:r>
            <a:r>
              <a:rPr lang="cs-CZ" dirty="0" err="1" smtClean="0"/>
              <a:t>forest</a:t>
            </a:r>
            <a:r>
              <a:rPr lang="cs-CZ" dirty="0" smtClean="0"/>
              <a:t>    B) </a:t>
            </a:r>
            <a:r>
              <a:rPr lang="cs-CZ" dirty="0" err="1" smtClean="0"/>
              <a:t>coast</a:t>
            </a:r>
            <a:r>
              <a:rPr lang="cs-CZ" dirty="0" smtClean="0"/>
              <a:t>     C) monster    D) fine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2. Přelož: „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north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west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</a:p>
          <a:p>
            <a:r>
              <a:rPr lang="cs-CZ" dirty="0" smtClean="0"/>
              <a:t>A) </a:t>
            </a:r>
            <a:r>
              <a:rPr lang="cs-CZ" dirty="0" err="1" smtClean="0"/>
              <a:t>jiho</a:t>
            </a:r>
            <a:r>
              <a:rPr lang="cs-CZ" dirty="0" smtClean="0"/>
              <a:t>-východ  B) </a:t>
            </a:r>
            <a:r>
              <a:rPr lang="cs-CZ" dirty="0" err="1" smtClean="0"/>
              <a:t>severo</a:t>
            </a:r>
            <a:r>
              <a:rPr lang="cs-CZ" dirty="0" smtClean="0"/>
              <a:t>-východ   C) </a:t>
            </a:r>
            <a:r>
              <a:rPr lang="cs-CZ" dirty="0" err="1" smtClean="0"/>
              <a:t>severo</a:t>
            </a:r>
            <a:r>
              <a:rPr lang="cs-CZ" dirty="0" smtClean="0"/>
              <a:t>-západ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3) Přelož: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spring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 smtClean="0"/>
              <a:t>A) jaro   B) léto   C) podzim   D) zima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4) Přelož: Dan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happier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than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Matěj.</a:t>
            </a:r>
          </a:p>
          <a:p>
            <a:r>
              <a:rPr lang="cs-CZ" dirty="0" smtClean="0"/>
              <a:t>A) Matěj je šťastnější než Dan.   B) Dan je šťastnější než Matěj.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1054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Anketa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1. Jak často se učíš angličtinu?</a:t>
            </a:r>
          </a:p>
          <a:p>
            <a:r>
              <a:rPr lang="cs-CZ" dirty="0" smtClean="0"/>
              <a:t>A) každý den   B) jen podle rozvrhu  C) jednou do týdne D) vůbec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2) Co máš nejraději v učení se angličtiny?</a:t>
            </a:r>
          </a:p>
          <a:p>
            <a:r>
              <a:rPr lang="cs-CZ" dirty="0" smtClean="0"/>
              <a:t>A) slovíčka  B) gramatiku C) poslech videí a písniček D) všechno </a:t>
            </a:r>
          </a:p>
          <a:p>
            <a:r>
              <a:rPr lang="cs-CZ" dirty="0" smtClean="0"/>
              <a:t>E) od všeho trochu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3) Jak ti jde stupňování přídavných jmen?</a:t>
            </a:r>
          </a:p>
          <a:p>
            <a:r>
              <a:rPr lang="cs-CZ" dirty="0" smtClean="0"/>
              <a:t>A) super B) celkem ano C) nic moc – potřebuji procvičit D) vůbec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4) Myslíš, že je angličtina důležitá pro tvoji budoucnost?</a:t>
            </a:r>
          </a:p>
          <a:p>
            <a:r>
              <a:rPr lang="cs-CZ" dirty="0" smtClean="0"/>
              <a:t>A) Ano  B) Ne  C) ještě nevím  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5E4C6E-93EE-4833-B383-D1183523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HAVE A NICE DAY!</a:t>
            </a:r>
          </a:p>
        </p:txBody>
      </p:sp>
      <p:pic>
        <p:nvPicPr>
          <p:cNvPr id="4" name="Picture 2" descr="bye bye! See you next time! - Thoughtful Minion | Make a Meme">
            <a:extLst>
              <a:ext uri="{FF2B5EF4-FFF2-40B4-BE49-F238E27FC236}">
                <a16:creationId xmlns:a16="http://schemas.microsoft.com/office/drawing/2014/main" xmlns="" id="{1393F912-3D60-4B93-AC95-717EC5F0BC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895396"/>
            <a:ext cx="6143625" cy="459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35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7C7D98-7443-4BC6-84D5-7A089C36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B3C5864-C108-4D58-A407-E4E5ECDBC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Pracovní sešit, (Project 2)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Obrázky</a:t>
            </a:r>
          </a:p>
          <a:p>
            <a:r>
              <a:rPr lang="cs-CZ" dirty="0">
                <a:hlinkClick r:id="rId2"/>
              </a:rPr>
              <a:t>https://www.pngitem.com/middle/iTwRmib_hey-parents-animated-boy-thumbs-up-hd-png/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https://cz.pinterest.com/erbagartin/minions/</a:t>
            </a:r>
            <a:endParaRPr lang="cs-CZ" dirty="0"/>
          </a:p>
          <a:p>
            <a:r>
              <a:rPr lang="cs-CZ" dirty="0">
                <a:hlinkClick r:id="rId4"/>
              </a:rPr>
              <a:t>https://makeameme.org/meme/bye-bye-see-2f926b6f99</a:t>
            </a:r>
            <a:endParaRPr lang="cs-CZ" dirty="0"/>
          </a:p>
          <a:p>
            <a:r>
              <a:rPr lang="cs-CZ" dirty="0">
                <a:hlinkClick r:id="rId5"/>
              </a:rPr>
              <a:t>https://cz.pinterest.com/pin/83738874305027941/</a:t>
            </a:r>
            <a:endParaRPr lang="cs-CZ" dirty="0"/>
          </a:p>
          <a:p>
            <a:r>
              <a:rPr lang="cs-CZ" dirty="0">
                <a:hlinkClick r:id="rId6"/>
              </a:rPr>
              <a:t>https://www.vectorstock.com/royalty-free-vector/cartoon-boy-with-a-good-idea-vector-1542072</a:t>
            </a:r>
            <a:endParaRPr lang="cs-CZ" dirty="0"/>
          </a:p>
          <a:p>
            <a:r>
              <a:rPr lang="cs-CZ" dirty="0">
                <a:hlinkClick r:id="rId7"/>
              </a:rPr>
              <a:t>https://www.vectorstock.com/royalty-free-vector/little-boy-with-big-idea-vector-4410178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3135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AC472EDD-FE81-459F-85D3-C1B0C9A82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8891"/>
            <a:ext cx="5345929" cy="43513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3628F4-8F9A-4849-B37E-D3C3938C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Podle textu přiřaď osobám správné </a:t>
            </a:r>
            <a:r>
              <a:rPr lang="cs-CZ" dirty="0" smtClean="0"/>
              <a:t>jméno </a:t>
            </a:r>
            <a:br>
              <a:rPr lang="cs-CZ" dirty="0" smtClean="0"/>
            </a:br>
            <a:r>
              <a:rPr lang="cs-CZ" dirty="0" smtClean="0"/>
              <a:t>WB str. 47/</a:t>
            </a:r>
            <a:r>
              <a:rPr lang="cs-CZ" dirty="0" err="1" smtClean="0"/>
              <a:t>cv</a:t>
            </a:r>
            <a:r>
              <a:rPr lang="cs-CZ" dirty="0" smtClean="0"/>
              <a:t>. 5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3F9208B4-48A8-431A-B2E1-92A2EEDD3E90}"/>
              </a:ext>
            </a:extLst>
          </p:cNvPr>
          <p:cNvSpPr txBox="1"/>
          <p:nvPr/>
        </p:nvSpPr>
        <p:spPr>
          <a:xfrm>
            <a:off x="6995603" y="2041865"/>
            <a:ext cx="4270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Jenny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shorter</a:t>
            </a:r>
            <a:r>
              <a:rPr lang="cs-CZ" sz="2800" dirty="0"/>
              <a:t> </a:t>
            </a:r>
            <a:r>
              <a:rPr lang="cs-CZ" sz="2800" dirty="0" err="1"/>
              <a:t>than</a:t>
            </a:r>
            <a:r>
              <a:rPr lang="cs-CZ" sz="2800" dirty="0"/>
              <a:t> </a:t>
            </a:r>
            <a:r>
              <a:rPr lang="cs-CZ" sz="2800" dirty="0" err="1"/>
              <a:t>all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others</a:t>
            </a:r>
            <a:r>
              <a:rPr lang="cs-CZ" sz="2800" dirty="0"/>
              <a:t>. Kate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taller</a:t>
            </a:r>
            <a:r>
              <a:rPr lang="cs-CZ" sz="2800" dirty="0"/>
              <a:t> </a:t>
            </a:r>
            <a:r>
              <a:rPr lang="cs-CZ" sz="2800" dirty="0" err="1"/>
              <a:t>than</a:t>
            </a:r>
            <a:r>
              <a:rPr lang="cs-CZ" sz="2800" dirty="0"/>
              <a:t> Jenny, but </a:t>
            </a:r>
            <a:r>
              <a:rPr lang="cs-CZ" sz="2800" dirty="0" err="1"/>
              <a:t>shorter</a:t>
            </a:r>
            <a:r>
              <a:rPr lang="cs-CZ" sz="2800" dirty="0"/>
              <a:t> </a:t>
            </a:r>
            <a:r>
              <a:rPr lang="cs-CZ" sz="2800" dirty="0" err="1"/>
              <a:t>than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others</a:t>
            </a:r>
            <a:r>
              <a:rPr lang="cs-CZ" sz="2800" dirty="0"/>
              <a:t>. Diana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fatter</a:t>
            </a:r>
            <a:r>
              <a:rPr lang="cs-CZ" sz="2800" dirty="0"/>
              <a:t> </a:t>
            </a:r>
            <a:r>
              <a:rPr lang="cs-CZ" sz="2800" dirty="0" err="1"/>
              <a:t>that</a:t>
            </a:r>
            <a:r>
              <a:rPr lang="cs-CZ" sz="2800" dirty="0"/>
              <a:t> Tracy and Emily. Emily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thinner</a:t>
            </a:r>
            <a:r>
              <a:rPr lang="cs-CZ" sz="2800" dirty="0"/>
              <a:t> and </a:t>
            </a:r>
            <a:r>
              <a:rPr lang="cs-CZ" sz="2800" dirty="0" err="1"/>
              <a:t>taller</a:t>
            </a:r>
            <a:r>
              <a:rPr lang="cs-CZ" sz="2800" dirty="0"/>
              <a:t> </a:t>
            </a:r>
            <a:r>
              <a:rPr lang="cs-CZ" sz="2800" dirty="0" err="1"/>
              <a:t>than</a:t>
            </a:r>
            <a:r>
              <a:rPr lang="cs-CZ" sz="2800" dirty="0"/>
              <a:t> Diana. Tracy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shorter</a:t>
            </a:r>
            <a:r>
              <a:rPr lang="cs-CZ" sz="2800" dirty="0"/>
              <a:t> </a:t>
            </a:r>
            <a:r>
              <a:rPr lang="cs-CZ" sz="2800" dirty="0" err="1"/>
              <a:t>than</a:t>
            </a:r>
            <a:r>
              <a:rPr lang="cs-CZ" sz="2800" dirty="0"/>
              <a:t> Diana, but </a:t>
            </a:r>
            <a:r>
              <a:rPr lang="cs-CZ" sz="2800" dirty="0" err="1"/>
              <a:t>taller</a:t>
            </a:r>
            <a:r>
              <a:rPr lang="cs-CZ" sz="2800" dirty="0"/>
              <a:t> </a:t>
            </a:r>
            <a:r>
              <a:rPr lang="cs-CZ" sz="2800" dirty="0" err="1"/>
              <a:t>than</a:t>
            </a:r>
            <a:r>
              <a:rPr lang="cs-CZ" sz="2800" dirty="0"/>
              <a:t> Kate.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0CD4DD7D-2894-4D7E-954F-EB6C42CF47E1}"/>
              </a:ext>
            </a:extLst>
          </p:cNvPr>
          <p:cNvSpPr/>
          <p:nvPr/>
        </p:nvSpPr>
        <p:spPr>
          <a:xfrm>
            <a:off x="1012055" y="2281561"/>
            <a:ext cx="1207363" cy="639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81EF69DE-3058-4E2C-861B-EFA832B6CC11}"/>
              </a:ext>
            </a:extLst>
          </p:cNvPr>
          <p:cNvSpPr/>
          <p:nvPr/>
        </p:nvSpPr>
        <p:spPr>
          <a:xfrm>
            <a:off x="2907482" y="1961965"/>
            <a:ext cx="1207363" cy="639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529A15C8-01D4-4F3A-BB08-5DD46D44D750}"/>
              </a:ext>
            </a:extLst>
          </p:cNvPr>
          <p:cNvSpPr/>
          <p:nvPr/>
        </p:nvSpPr>
        <p:spPr>
          <a:xfrm>
            <a:off x="4802909" y="1743954"/>
            <a:ext cx="1207363" cy="639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1365E823-128D-419C-83EC-319BFF770441}"/>
              </a:ext>
            </a:extLst>
          </p:cNvPr>
          <p:cNvSpPr/>
          <p:nvPr/>
        </p:nvSpPr>
        <p:spPr>
          <a:xfrm>
            <a:off x="1777014" y="5674111"/>
            <a:ext cx="1207363" cy="639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7D38A9CD-D25C-4105-8242-2BEB1FDCE069}"/>
              </a:ext>
            </a:extLst>
          </p:cNvPr>
          <p:cNvSpPr/>
          <p:nvPr/>
        </p:nvSpPr>
        <p:spPr>
          <a:xfrm>
            <a:off x="4114845" y="5677279"/>
            <a:ext cx="1207363" cy="639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3093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5B86A8-5845-4C02-B82D-BFB5E4F5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6582803-292E-45FE-9EB5-963D79923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427" y="2065322"/>
            <a:ext cx="1772806" cy="363414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cs-CZ" dirty="0"/>
              <a:t>Tracy</a:t>
            </a:r>
          </a:p>
          <a:p>
            <a:pPr marL="342900" indent="-342900">
              <a:buAutoNum type="arabicPeriod"/>
            </a:pPr>
            <a:r>
              <a:rPr lang="cs-CZ" dirty="0"/>
              <a:t>Diana</a:t>
            </a:r>
          </a:p>
          <a:p>
            <a:pPr marL="342900" indent="-342900">
              <a:buAutoNum type="arabicPeriod"/>
            </a:pPr>
            <a:r>
              <a:rPr lang="cs-CZ" dirty="0"/>
              <a:t>Emily</a:t>
            </a:r>
          </a:p>
          <a:p>
            <a:pPr marL="342900" indent="-342900">
              <a:buAutoNum type="arabicPeriod"/>
            </a:pPr>
            <a:r>
              <a:rPr lang="cs-CZ" dirty="0"/>
              <a:t>Jenny</a:t>
            </a:r>
          </a:p>
          <a:p>
            <a:pPr marL="342900" indent="-342900">
              <a:buAutoNum type="arabicPeriod"/>
            </a:pPr>
            <a:r>
              <a:rPr lang="cs-CZ" dirty="0"/>
              <a:t>Kate</a:t>
            </a:r>
          </a:p>
          <a:p>
            <a:pPr marL="342900" indent="-342900">
              <a:buAutoNum type="arabicPeriod"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AF37420-F204-4536-83C8-C45FCBF8D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02" y="1940231"/>
            <a:ext cx="4870373" cy="4264566"/>
          </a:xfrm>
          <a:prstGeom prst="rect">
            <a:avLst/>
          </a:prstGeom>
        </p:spPr>
      </p:pic>
      <p:pic>
        <p:nvPicPr>
          <p:cNvPr id="5" name="Picture 2" descr="Hey Parents - Animated Boy Thumbs Up, HD Png Download ...">
            <a:extLst>
              <a:ext uri="{FF2B5EF4-FFF2-40B4-BE49-F238E27FC236}">
                <a16:creationId xmlns:a16="http://schemas.microsoft.com/office/drawing/2014/main" xmlns="" id="{11E00768-68BA-4A9E-A0E1-87D80991A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8286" y="4443733"/>
            <a:ext cx="2245851" cy="18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359242" y="2570205"/>
            <a:ext cx="675503" cy="436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Tracy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932670" y="2265405"/>
            <a:ext cx="947352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Diana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637903" y="2158314"/>
            <a:ext cx="889686" cy="34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Emily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878226" y="5626443"/>
            <a:ext cx="947352" cy="40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Jenny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954162" y="5626443"/>
            <a:ext cx="889687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891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8AC018-6E30-479D-9A6B-E40F0CC8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Porovnej </a:t>
            </a:r>
            <a:r>
              <a:rPr lang="cs-CZ" dirty="0"/>
              <a:t>obrázky a utvoř </a:t>
            </a:r>
            <a:r>
              <a:rPr lang="cs-CZ" dirty="0" smtClean="0"/>
              <a:t>věty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smtClean="0"/>
              <a:t>WB str. 47/</a:t>
            </a:r>
            <a:r>
              <a:rPr lang="cs-CZ" dirty="0" err="1" smtClean="0"/>
              <a:t>cv</a:t>
            </a:r>
            <a:r>
              <a:rPr lang="cs-CZ" dirty="0" smtClean="0"/>
              <a:t>. 7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64C988B-1E7D-4194-9B22-BC9AAE5A1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3" y="1825624"/>
            <a:ext cx="4162887" cy="43621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1) Příklad: long/</a:t>
            </a:r>
            <a:r>
              <a:rPr lang="cs-CZ" dirty="0" err="1"/>
              <a:t>short</a:t>
            </a:r>
            <a:endParaRPr lang="cs-CZ" dirty="0"/>
          </a:p>
          <a:p>
            <a:endParaRPr lang="cs-CZ" dirty="0"/>
          </a:p>
          <a:p>
            <a:pPr lvl="1"/>
            <a:r>
              <a:rPr lang="cs-CZ" dirty="0" err="1"/>
              <a:t>Janice‘s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longer</a:t>
            </a:r>
            <a:r>
              <a:rPr lang="cs-CZ" b="1" dirty="0"/>
              <a:t> </a:t>
            </a:r>
            <a:r>
              <a:rPr lang="cs-CZ" b="1" dirty="0" err="1"/>
              <a:t>than</a:t>
            </a:r>
            <a:r>
              <a:rPr lang="cs-CZ" b="1" dirty="0"/>
              <a:t> </a:t>
            </a:r>
            <a:r>
              <a:rPr lang="cs-CZ" b="1" dirty="0" err="1"/>
              <a:t>Simone‘s</a:t>
            </a:r>
            <a:r>
              <a:rPr lang="cs-CZ" b="1" dirty="0"/>
              <a:t>.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Simone‘s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shorter</a:t>
            </a:r>
            <a:r>
              <a:rPr lang="cs-CZ" b="1" dirty="0"/>
              <a:t> </a:t>
            </a:r>
            <a:r>
              <a:rPr lang="cs-CZ" b="1" dirty="0" err="1"/>
              <a:t>than</a:t>
            </a:r>
            <a:r>
              <a:rPr lang="cs-CZ" b="1" dirty="0"/>
              <a:t> </a:t>
            </a:r>
            <a:r>
              <a:rPr lang="cs-CZ" b="1" dirty="0" err="1"/>
              <a:t>Janice‘s</a:t>
            </a:r>
            <a:r>
              <a:rPr lang="cs-CZ" b="1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9117EA2-C7D5-46C5-B1D4-6249920F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44299" y="729823"/>
            <a:ext cx="3606214" cy="60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14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B8B835-1806-45FD-AB10-064EB046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Porovnej obrázky a utvoř věty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DB414DB-DFE2-4BA3-BE58-228724D5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1825625"/>
            <a:ext cx="443865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2) </a:t>
            </a:r>
            <a:r>
              <a:rPr lang="cs-CZ" dirty="0" err="1" smtClean="0"/>
              <a:t>thin</a:t>
            </a:r>
            <a:r>
              <a:rPr lang="cs-CZ" dirty="0" smtClean="0"/>
              <a:t>/</a:t>
            </a:r>
            <a:r>
              <a:rPr lang="cs-CZ" dirty="0" err="1" smtClean="0"/>
              <a:t>thick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 smtClean="0"/>
              <a:t>Alan‘s </a:t>
            </a:r>
            <a:r>
              <a:rPr lang="cs-CZ" dirty="0" err="1"/>
              <a:t>sandvich</a:t>
            </a:r>
            <a:r>
              <a:rPr lang="cs-CZ" dirty="0"/>
              <a:t> …………………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Ben‘s</a:t>
            </a:r>
            <a:r>
              <a:rPr lang="cs-CZ" dirty="0"/>
              <a:t> ………………………………..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36875CA-65E9-40EE-98FA-6FFB4291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04631" y="886808"/>
            <a:ext cx="2464610" cy="5864071"/>
          </a:xfrm>
          <a:prstGeom prst="rect">
            <a:avLst/>
          </a:prstGeom>
        </p:spPr>
      </p:pic>
      <p:pic>
        <p:nvPicPr>
          <p:cNvPr id="5" name="Picture 2" descr="Little boy with big idea Royalty Free Vector Image">
            <a:extLst>
              <a:ext uri="{FF2B5EF4-FFF2-40B4-BE49-F238E27FC236}">
                <a16:creationId xmlns:a16="http://schemas.microsoft.com/office/drawing/2014/main" xmlns="" id="{BC5BA253-6A64-4B30-A27B-E937CE8CE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6142" y="4249869"/>
            <a:ext cx="1527175" cy="23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1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E086A5-7DD9-4C06-A68D-C3B00523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Porovnej obrázky a utvoř věty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2A2F66D-7BDA-4A18-BEAE-C9E2B6CE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3) big/</a:t>
            </a:r>
            <a:r>
              <a:rPr lang="cs-CZ" dirty="0" err="1"/>
              <a:t>small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Rex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…………………………………….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Rover …………………………………….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DB25702-DB66-437E-BDC0-913253083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42584" y="1078416"/>
            <a:ext cx="2004610" cy="5213378"/>
          </a:xfrm>
          <a:prstGeom prst="rect">
            <a:avLst/>
          </a:prstGeom>
        </p:spPr>
      </p:pic>
      <p:pic>
        <p:nvPicPr>
          <p:cNvPr id="5" name="Picture 2" descr="Little boy with big idea Royalty Free Vector Image">
            <a:extLst>
              <a:ext uri="{FF2B5EF4-FFF2-40B4-BE49-F238E27FC236}">
                <a16:creationId xmlns:a16="http://schemas.microsoft.com/office/drawing/2014/main" xmlns="" id="{E1971866-7362-4781-84BA-C44881E6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598" y="4248944"/>
            <a:ext cx="1527175" cy="23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131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6B78B8-E677-400D-828A-F6145E2E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Porovnej obrázky a utvoř věty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AAF32AD-72F0-418D-A434-B84C19391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0" y="1825625"/>
            <a:ext cx="43053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4) </a:t>
            </a:r>
            <a:r>
              <a:rPr lang="cs-CZ" dirty="0" err="1"/>
              <a:t>wet</a:t>
            </a:r>
            <a:r>
              <a:rPr lang="cs-CZ" dirty="0"/>
              <a:t>/dry</a:t>
            </a:r>
          </a:p>
          <a:p>
            <a:endParaRPr lang="cs-CZ" dirty="0"/>
          </a:p>
          <a:p>
            <a:pPr lvl="1"/>
            <a:r>
              <a:rPr lang="cs-CZ" dirty="0" err="1"/>
              <a:t>Saturday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……………….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Sunday</a:t>
            </a:r>
            <a:r>
              <a:rPr lang="cs-CZ" dirty="0"/>
              <a:t> …………………………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6C4B9F1-B1B5-4B38-B5C6-03EB5962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80827" y="369045"/>
            <a:ext cx="2253057" cy="6064078"/>
          </a:xfrm>
          <a:prstGeom prst="rect">
            <a:avLst/>
          </a:prstGeom>
        </p:spPr>
      </p:pic>
      <p:pic>
        <p:nvPicPr>
          <p:cNvPr id="5" name="Picture 2" descr="Little boy with big idea Royalty Free Vector Image">
            <a:extLst>
              <a:ext uri="{FF2B5EF4-FFF2-40B4-BE49-F238E27FC236}">
                <a16:creationId xmlns:a16="http://schemas.microsoft.com/office/drawing/2014/main" xmlns="" id="{EDA2BBE4-39C6-492A-9099-D9A3B708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1073" y="4136662"/>
            <a:ext cx="1527175" cy="23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915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2ACE15-3381-4FDF-89BE-93040632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A7BD59-4C4C-4239-A1E2-D79913B2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2)</a:t>
            </a:r>
          </a:p>
          <a:p>
            <a:pPr lvl="1"/>
            <a:r>
              <a:rPr lang="cs-CZ" dirty="0" smtClean="0"/>
              <a:t>Alan‘s </a:t>
            </a:r>
            <a:r>
              <a:rPr lang="cs-CZ" dirty="0" err="1"/>
              <a:t>sandwich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thinner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Ben</a:t>
            </a:r>
            <a:r>
              <a:rPr lang="cs-CZ" dirty="0"/>
              <a:t>‘s.</a:t>
            </a:r>
          </a:p>
          <a:p>
            <a:pPr lvl="1"/>
            <a:r>
              <a:rPr lang="cs-CZ" dirty="0" err="1"/>
              <a:t>Ben</a:t>
            </a:r>
            <a:r>
              <a:rPr lang="cs-CZ" dirty="0"/>
              <a:t>‘s </a:t>
            </a:r>
            <a:r>
              <a:rPr lang="cs-CZ" dirty="0" err="1"/>
              <a:t>sandwich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thicker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smtClean="0"/>
              <a:t>Alan‘s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3)</a:t>
            </a:r>
          </a:p>
          <a:p>
            <a:pPr lvl="1"/>
            <a:r>
              <a:rPr lang="cs-CZ" dirty="0" err="1"/>
              <a:t>Rex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bigger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Rover.</a:t>
            </a:r>
          </a:p>
          <a:p>
            <a:pPr lvl="1"/>
            <a:r>
              <a:rPr lang="cs-CZ" dirty="0"/>
              <a:t>Rover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smaller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Rex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4)</a:t>
            </a:r>
          </a:p>
          <a:p>
            <a:pPr lvl="1"/>
            <a:r>
              <a:rPr lang="cs-CZ" dirty="0" err="1"/>
              <a:t>Saturday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wetter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Sunday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Sunday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drier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Saturday</a:t>
            </a:r>
            <a:r>
              <a:rPr lang="cs-CZ" dirty="0"/>
              <a:t>.</a:t>
            </a:r>
          </a:p>
          <a:p>
            <a:pPr lvl="1"/>
            <a:endParaRPr lang="cs-CZ" dirty="0"/>
          </a:p>
        </p:txBody>
      </p:sp>
      <p:pic>
        <p:nvPicPr>
          <p:cNvPr id="1026" name="Picture 2" descr="Hey Parents - Animated Boy Thumbs Up, HD Png Download ...">
            <a:extLst>
              <a:ext uri="{FF2B5EF4-FFF2-40B4-BE49-F238E27FC236}">
                <a16:creationId xmlns:a16="http://schemas.microsoft.com/office/drawing/2014/main" xmlns="" id="{A0D9AA08-A6C3-43B0-8EDE-B0E6ED544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326" y="1825625"/>
            <a:ext cx="4766812" cy="402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546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57E4E2-E37F-43E8-922B-0ACCCECC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2">
                    <a:lumMod val="75000"/>
                  </a:schemeClr>
                </a:solidFill>
              </a:rPr>
              <a:t>Doplň do vět druhý stupeň přídavných 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jmen,</a:t>
            </a:r>
            <a:b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WB str. 47/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cv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. 6</a:t>
            </a: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1FB8581-A67A-41F8-8545-005EB0DFF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France </a:t>
            </a:r>
            <a:r>
              <a:rPr lang="cs-CZ" dirty="0" err="1"/>
              <a:t>is</a:t>
            </a:r>
            <a:r>
              <a:rPr lang="cs-CZ" dirty="0"/>
              <a:t> much </a:t>
            </a:r>
            <a:r>
              <a:rPr lang="cs-CZ" dirty="0" err="1"/>
              <a:t>smaller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Canada</a:t>
            </a:r>
            <a:r>
              <a:rPr lang="cs-CZ" dirty="0"/>
              <a:t>. (</a:t>
            </a:r>
            <a:r>
              <a:rPr lang="cs-CZ" dirty="0" err="1"/>
              <a:t>small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Who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......................Jennifer </a:t>
            </a:r>
            <a:r>
              <a:rPr lang="cs-CZ" dirty="0" err="1"/>
              <a:t>Lopez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Angelina </a:t>
            </a:r>
            <a:r>
              <a:rPr lang="cs-CZ" dirty="0" err="1"/>
              <a:t>Jolie</a:t>
            </a:r>
            <a:r>
              <a:rPr lang="cs-CZ" dirty="0"/>
              <a:t>? (</a:t>
            </a:r>
            <a:r>
              <a:rPr lang="cs-CZ" dirty="0" err="1"/>
              <a:t>beautiful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 </a:t>
            </a:r>
            <a:r>
              <a:rPr lang="cs-CZ" dirty="0" err="1"/>
              <a:t>am</a:t>
            </a:r>
            <a:r>
              <a:rPr lang="cs-CZ" dirty="0"/>
              <a:t> ………………in </a:t>
            </a:r>
            <a:r>
              <a:rPr lang="cs-CZ" dirty="0" err="1"/>
              <a:t>summer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in </a:t>
            </a:r>
            <a:r>
              <a:rPr lang="cs-CZ" dirty="0" err="1"/>
              <a:t>winter</a:t>
            </a:r>
            <a:r>
              <a:rPr lang="cs-CZ" dirty="0"/>
              <a:t>. (happy)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……………………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French</a:t>
            </a:r>
            <a:r>
              <a:rPr lang="cs-CZ" dirty="0"/>
              <a:t>. (</a:t>
            </a:r>
            <a:r>
              <a:rPr lang="cs-CZ" dirty="0" err="1"/>
              <a:t>difficult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much ………………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north</a:t>
            </a:r>
            <a:r>
              <a:rPr lang="cs-CZ" dirty="0"/>
              <a:t>. (</a:t>
            </a:r>
            <a:r>
              <a:rPr lang="cs-CZ" dirty="0" err="1"/>
              <a:t>flat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Antarctica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……………. </a:t>
            </a:r>
            <a:r>
              <a:rPr lang="cs-CZ" dirty="0" err="1"/>
              <a:t>than</a:t>
            </a:r>
            <a:r>
              <a:rPr lang="cs-CZ" dirty="0"/>
              <a:t> any </a:t>
            </a:r>
            <a:r>
              <a:rPr lang="cs-CZ" dirty="0" err="1"/>
              <a:t>other</a:t>
            </a:r>
            <a:r>
              <a:rPr lang="cs-CZ" dirty="0"/>
              <a:t> place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. (</a:t>
            </a:r>
            <a:r>
              <a:rPr lang="cs-CZ" dirty="0" err="1"/>
              <a:t>cold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Parrots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live ………………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dogs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cats</a:t>
            </a:r>
            <a:r>
              <a:rPr lang="cs-CZ" dirty="0"/>
              <a:t>. (long)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swimming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…………….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swimming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pool. (nice)</a:t>
            </a:r>
          </a:p>
        </p:txBody>
      </p:sp>
    </p:spTree>
    <p:extLst>
      <p:ext uri="{BB962C8B-B14F-4D97-AF65-F5344CB8AC3E}">
        <p14:creationId xmlns:p14="http://schemas.microsoft.com/office/powerpoint/2010/main" xmlns="" val="15726346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600</Words>
  <Application>Microsoft Office PowerPoint</Application>
  <PresentationFormat>Vlastní</PresentationFormat>
  <Paragraphs>102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English 6. 5. 2020 6. D</vt:lpstr>
      <vt:lpstr>Podle textu přiřaď osobám správné jméno  WB str. 47/cv. 5</vt:lpstr>
      <vt:lpstr>KONTROLA</vt:lpstr>
      <vt:lpstr>Porovnej obrázky a utvoř věty, WB str. 47/cv. 7</vt:lpstr>
      <vt:lpstr>Porovnej obrázky a utvoř věty</vt:lpstr>
      <vt:lpstr>Porovnej obrázky a utvoř věty</vt:lpstr>
      <vt:lpstr>Porovnej obrázky a utvoř věty</vt:lpstr>
      <vt:lpstr>KONTROLA</vt:lpstr>
      <vt:lpstr>Doplň do vět druhý stupeň přídavných jmen,  WB str. 47/cv. 6</vt:lpstr>
      <vt:lpstr>KONTROLA</vt:lpstr>
      <vt:lpstr>TESTÍK – slovíčka z lekce 5A a 5B </vt:lpstr>
      <vt:lpstr>Anketa</vt:lpstr>
      <vt:lpstr>HAVE A NICE DAY!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 6. 5. 2020 6. rořník</dc:title>
  <dc:creator>Karin Kročková</dc:creator>
  <cp:lastModifiedBy>Krocek</cp:lastModifiedBy>
  <cp:revision>28</cp:revision>
  <dcterms:created xsi:type="dcterms:W3CDTF">2020-05-05T12:55:17Z</dcterms:created>
  <dcterms:modified xsi:type="dcterms:W3CDTF">2020-05-05T18:55:23Z</dcterms:modified>
</cp:coreProperties>
</file>