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5C0D7-D892-4C43-B5CF-F1C23BA00ED1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9F7EF-4964-4AB4-B56C-FC29C65C189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Neohebné slovní druhy	</a:t>
            </a:r>
            <a:br>
              <a:rPr lang="cs-CZ" dirty="0" smtClean="0"/>
            </a:br>
            <a:r>
              <a:rPr lang="cs-CZ" dirty="0" smtClean="0"/>
              <a:t>- kontrola PL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7. ročník</a:t>
            </a:r>
          </a:p>
          <a:p>
            <a:r>
              <a:rPr lang="cs-CZ" dirty="0" smtClean="0"/>
              <a:t>19. května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PL – neohebné slovní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cs-CZ" dirty="0" smtClean="0"/>
              <a:t>1) </a:t>
            </a:r>
            <a:r>
              <a:rPr lang="cs-CZ" b="1" dirty="0"/>
              <a:t>Doplň naznačené stupně příslovcí</a:t>
            </a:r>
            <a:endParaRPr lang="cs-CZ" dirty="0"/>
          </a:p>
          <a:p>
            <a:pPr>
              <a:buNone/>
            </a:pPr>
            <a:r>
              <a:rPr lang="cs-CZ" b="1" dirty="0"/>
              <a:t> </a:t>
            </a:r>
            <a:endParaRPr lang="cs-CZ" dirty="0"/>
          </a:p>
          <a:p>
            <a:pPr>
              <a:buNone/>
            </a:pPr>
            <a:r>
              <a:rPr lang="cs-CZ" dirty="0"/>
              <a:t>Vystoupení dopadlo (dobře 3) __</a:t>
            </a:r>
            <a:r>
              <a:rPr lang="cs-CZ" i="1" dirty="0"/>
              <a:t>nejlépe</a:t>
            </a:r>
            <a:r>
              <a:rPr lang="cs-CZ" dirty="0"/>
              <a:t>____ .  V </a:t>
            </a:r>
            <a:r>
              <a:rPr lang="cs-CZ" dirty="0" smtClean="0"/>
              <a:t>tomto</a:t>
            </a:r>
          </a:p>
          <a:p>
            <a:pPr>
              <a:buNone/>
            </a:pPr>
            <a:r>
              <a:rPr lang="cs-CZ" dirty="0"/>
              <a:t>o</a:t>
            </a:r>
            <a:r>
              <a:rPr lang="cs-CZ" dirty="0" smtClean="0"/>
              <a:t>bchodě můžeme </a:t>
            </a:r>
            <a:r>
              <a:rPr lang="cs-CZ" dirty="0"/>
              <a:t>nakoupit (levně 3) </a:t>
            </a:r>
            <a:r>
              <a:rPr lang="cs-CZ" dirty="0" smtClean="0"/>
              <a:t>__________ </a:t>
            </a:r>
            <a:r>
              <a:rPr lang="cs-CZ" dirty="0"/>
              <a:t>.  </a:t>
            </a:r>
            <a:r>
              <a:rPr lang="cs-CZ" dirty="0" smtClean="0"/>
              <a:t>Závod</a:t>
            </a:r>
          </a:p>
          <a:p>
            <a:pPr>
              <a:buNone/>
            </a:pPr>
            <a:r>
              <a:rPr lang="cs-CZ" dirty="0" smtClean="0"/>
              <a:t>běžel ze všech </a:t>
            </a:r>
            <a:r>
              <a:rPr lang="cs-CZ" dirty="0"/>
              <a:t>(pomalu 3) __________ .  </a:t>
            </a:r>
            <a:r>
              <a:rPr lang="cs-CZ" dirty="0" smtClean="0"/>
              <a:t>Na první pohled</a:t>
            </a:r>
          </a:p>
          <a:p>
            <a:pPr>
              <a:buNone/>
            </a:pPr>
            <a:r>
              <a:rPr lang="cs-CZ" dirty="0" smtClean="0"/>
              <a:t>vypadal (</a:t>
            </a:r>
            <a:r>
              <a:rPr lang="cs-CZ" dirty="0"/>
              <a:t>hloupě 2) __________ než bratr. Bylo mu (zle 2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dirty="0" smtClean="0"/>
              <a:t>__________ . Provedli </a:t>
            </a:r>
            <a:r>
              <a:rPr lang="cs-CZ" dirty="0"/>
              <a:t>to (snadně 2</a:t>
            </a:r>
            <a:r>
              <a:rPr lang="cs-CZ" dirty="0" smtClean="0"/>
              <a:t>)___________ </a:t>
            </a:r>
            <a:r>
              <a:rPr lang="cs-CZ" dirty="0"/>
              <a:t>.  </a:t>
            </a:r>
            <a:r>
              <a:rPr lang="cs-CZ" dirty="0" smtClean="0"/>
              <a:t>Kabel</a:t>
            </a:r>
          </a:p>
          <a:p>
            <a:pPr>
              <a:buNone/>
            </a:pPr>
            <a:r>
              <a:rPr lang="cs-CZ" dirty="0" smtClean="0"/>
              <a:t>uložili </a:t>
            </a:r>
            <a:r>
              <a:rPr lang="cs-CZ" dirty="0"/>
              <a:t>(hluboko 2) __________ .  Pojď ke mně (blízko 2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dirty="0" smtClean="0"/>
              <a:t>_________.  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PL – neohebné slovní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cs-CZ" b="1" dirty="0" smtClean="0"/>
              <a:t>2) Doplň </a:t>
            </a:r>
            <a:r>
              <a:rPr lang="cs-CZ" b="1" dirty="0"/>
              <a:t>předložky s/z</a:t>
            </a:r>
            <a:endParaRPr lang="cs-CZ" dirty="0"/>
          </a:p>
          <a:p>
            <a:pPr>
              <a:buNone/>
            </a:pPr>
            <a:r>
              <a:rPr lang="cs-CZ" b="1" dirty="0"/>
              <a:t> </a:t>
            </a:r>
            <a:endParaRPr lang="cs-CZ" dirty="0"/>
          </a:p>
          <a:p>
            <a:pPr>
              <a:buNone/>
            </a:pPr>
            <a:r>
              <a:rPr lang="cs-CZ" dirty="0"/>
              <a:t>Na nádraží stál Jarda </a:t>
            </a:r>
            <a:r>
              <a:rPr lang="cs-CZ" b="1" dirty="0"/>
              <a:t>s</a:t>
            </a:r>
            <a:r>
              <a:rPr lang="cs-CZ" dirty="0"/>
              <a:t> batohem. Vyrobili </a:t>
            </a:r>
            <a:r>
              <a:rPr lang="cs-CZ" b="1" dirty="0" smtClean="0"/>
              <a:t>ze</a:t>
            </a:r>
            <a:endParaRPr lang="cs-CZ" b="1" dirty="0"/>
          </a:p>
          <a:p>
            <a:pPr>
              <a:buNone/>
            </a:pPr>
            <a:r>
              <a:rPr lang="cs-CZ" dirty="0" smtClean="0"/>
              <a:t>dřeva</a:t>
            </a:r>
            <a:r>
              <a:rPr lang="cs-CZ" dirty="0" smtClean="0"/>
              <a:t> </a:t>
            </a:r>
            <a:r>
              <a:rPr lang="cs-CZ" dirty="0" smtClean="0"/>
              <a:t>budku</a:t>
            </a:r>
            <a:r>
              <a:rPr lang="cs-CZ" dirty="0"/>
              <a:t>. Vzal knihu </a:t>
            </a:r>
            <a:r>
              <a:rPr lang="cs-CZ" b="1" dirty="0"/>
              <a:t>z</a:t>
            </a:r>
            <a:r>
              <a:rPr lang="cs-CZ" dirty="0"/>
              <a:t> police. Uvařil mi čaj </a:t>
            </a:r>
            <a:r>
              <a:rPr lang="cs-CZ" b="1" dirty="0" smtClean="0"/>
              <a:t>z</a:t>
            </a:r>
            <a:endParaRPr lang="cs-CZ" b="1" dirty="0" smtClean="0"/>
          </a:p>
          <a:p>
            <a:pPr>
              <a:buNone/>
            </a:pPr>
            <a:r>
              <a:rPr lang="cs-CZ" dirty="0" smtClean="0"/>
              <a:t>mateřídoušky</a:t>
            </a:r>
            <a:r>
              <a:rPr lang="cs-CZ" dirty="0"/>
              <a:t>. Rozhodla jsem se jít </a:t>
            </a:r>
            <a:r>
              <a:rPr lang="cs-CZ" b="1" dirty="0"/>
              <a:t>s</a:t>
            </a:r>
            <a:r>
              <a:rPr lang="cs-CZ" dirty="0"/>
              <a:t> ním </a:t>
            </a:r>
            <a:r>
              <a:rPr lang="cs-CZ" dirty="0" smtClean="0"/>
              <a:t>do</a:t>
            </a:r>
          </a:p>
          <a:p>
            <a:pPr>
              <a:buNone/>
            </a:pPr>
            <a:r>
              <a:rPr lang="cs-CZ" dirty="0" smtClean="0"/>
              <a:t>kina</a:t>
            </a:r>
            <a:r>
              <a:rPr lang="cs-CZ" dirty="0"/>
              <a:t>. Jirka </a:t>
            </a:r>
            <a:r>
              <a:rPr lang="cs-CZ" b="1" dirty="0"/>
              <a:t>s</a:t>
            </a:r>
            <a:r>
              <a:rPr lang="cs-CZ" dirty="0"/>
              <a:t> Terezou si rozuměli. Točí se mi   </a:t>
            </a:r>
          </a:p>
          <a:p>
            <a:pPr>
              <a:buNone/>
            </a:pPr>
            <a:r>
              <a:rPr lang="cs-CZ" b="1" dirty="0" smtClean="0"/>
              <a:t>z</a:t>
            </a:r>
            <a:r>
              <a:rPr lang="cs-CZ" dirty="0" smtClean="0"/>
              <a:t> </a:t>
            </a:r>
            <a:r>
              <a:rPr lang="cs-CZ" dirty="0"/>
              <a:t>toho hlava. Podal mi kabelku </a:t>
            </a:r>
            <a:r>
              <a:rPr lang="cs-CZ" b="1" dirty="0"/>
              <a:t>s</a:t>
            </a:r>
            <a:r>
              <a:rPr lang="cs-CZ" dirty="0"/>
              <a:t> taškou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PL – neohebné slovní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cs-CZ" b="1" dirty="0" smtClean="0"/>
              <a:t>3) Doplň </a:t>
            </a:r>
            <a:r>
              <a:rPr lang="cs-CZ" b="1" dirty="0"/>
              <a:t>čárky, vyhledej </a:t>
            </a:r>
            <a:r>
              <a:rPr lang="cs-CZ" b="1" dirty="0" smtClean="0"/>
              <a:t>spojky</a:t>
            </a:r>
            <a:endParaRPr lang="cs-CZ" dirty="0"/>
          </a:p>
          <a:p>
            <a:pPr>
              <a:buNone/>
            </a:pPr>
            <a:r>
              <a:rPr lang="cs-CZ" b="1" dirty="0"/>
              <a:t> </a:t>
            </a:r>
            <a:endParaRPr lang="cs-CZ" dirty="0"/>
          </a:p>
          <a:p>
            <a:pPr>
              <a:buNone/>
            </a:pPr>
            <a:r>
              <a:rPr lang="cs-CZ" dirty="0"/>
              <a:t>Povídá se o tobě</a:t>
            </a:r>
            <a:r>
              <a:rPr lang="cs-CZ" b="1" dirty="0"/>
              <a:t>, </a:t>
            </a:r>
            <a:r>
              <a:rPr lang="cs-CZ" b="1" dirty="0" smtClean="0"/>
              <a:t>že</a:t>
            </a:r>
            <a:r>
              <a:rPr lang="cs-CZ" dirty="0" smtClean="0"/>
              <a:t> </a:t>
            </a:r>
            <a:r>
              <a:rPr lang="cs-CZ" dirty="0"/>
              <a:t>hodně mluvíš. Měla málo času</a:t>
            </a:r>
            <a:r>
              <a:rPr lang="cs-CZ" b="1" dirty="0"/>
              <a:t>, </a:t>
            </a:r>
            <a:r>
              <a:rPr lang="cs-CZ" b="1" dirty="0" smtClean="0"/>
              <a:t>protože</a:t>
            </a:r>
            <a:endParaRPr lang="cs-CZ" b="1" dirty="0"/>
          </a:p>
          <a:p>
            <a:pPr>
              <a:buNone/>
            </a:pPr>
            <a:r>
              <a:rPr lang="cs-CZ" dirty="0" smtClean="0"/>
              <a:t>musela do školy</a:t>
            </a:r>
            <a:r>
              <a:rPr lang="cs-CZ" dirty="0"/>
              <a:t>. Líbí se </a:t>
            </a:r>
            <a:r>
              <a:rPr lang="cs-CZ" dirty="0" smtClean="0"/>
              <a:t>mi</a:t>
            </a:r>
            <a:r>
              <a:rPr lang="cs-CZ" b="1" dirty="0"/>
              <a:t>, </a:t>
            </a:r>
            <a:r>
              <a:rPr lang="cs-CZ" b="1" dirty="0" smtClean="0"/>
              <a:t>ale</a:t>
            </a:r>
            <a:r>
              <a:rPr lang="cs-CZ" dirty="0" smtClean="0"/>
              <a:t> </a:t>
            </a:r>
            <a:r>
              <a:rPr lang="cs-CZ" dirty="0"/>
              <a:t>neřeknu jí to. </a:t>
            </a:r>
            <a:r>
              <a:rPr lang="cs-CZ" b="1" dirty="0" smtClean="0"/>
              <a:t>Jakmile</a:t>
            </a:r>
            <a:r>
              <a:rPr lang="cs-CZ" dirty="0" smtClean="0"/>
              <a:t> budu</a:t>
            </a:r>
          </a:p>
          <a:p>
            <a:pPr>
              <a:buNone/>
            </a:pPr>
            <a:r>
              <a:rPr lang="cs-CZ" dirty="0" smtClean="0"/>
              <a:t>hotov</a:t>
            </a:r>
            <a:r>
              <a:rPr lang="cs-CZ" b="1" dirty="0"/>
              <a:t>,</a:t>
            </a:r>
            <a:r>
              <a:rPr lang="cs-CZ" dirty="0"/>
              <a:t> přijdu. </a:t>
            </a:r>
            <a:r>
              <a:rPr lang="cs-CZ" b="1" dirty="0" smtClean="0"/>
              <a:t>Přestože </a:t>
            </a:r>
            <a:r>
              <a:rPr lang="cs-CZ" dirty="0" smtClean="0"/>
              <a:t>to vím</a:t>
            </a:r>
            <a:r>
              <a:rPr lang="cs-CZ" b="1" dirty="0"/>
              <a:t>,</a:t>
            </a:r>
            <a:r>
              <a:rPr lang="cs-CZ" dirty="0"/>
              <a:t> nepřihlásím </a:t>
            </a:r>
            <a:r>
              <a:rPr lang="cs-CZ" dirty="0" smtClean="0"/>
              <a:t>se</a:t>
            </a:r>
            <a:r>
              <a:rPr lang="cs-CZ" dirty="0"/>
              <a:t>. Chtěl jsem </a:t>
            </a:r>
            <a:r>
              <a:rPr lang="cs-CZ" dirty="0" smtClean="0"/>
              <a:t>vás</a:t>
            </a:r>
          </a:p>
          <a:p>
            <a:pPr>
              <a:buNone/>
            </a:pPr>
            <a:r>
              <a:rPr lang="cs-CZ" dirty="0" smtClean="0"/>
              <a:t>navštívit</a:t>
            </a:r>
            <a:r>
              <a:rPr lang="cs-CZ" b="1" dirty="0"/>
              <a:t>, </a:t>
            </a:r>
            <a:r>
              <a:rPr lang="cs-CZ" b="1" dirty="0" smtClean="0"/>
              <a:t>avšak</a:t>
            </a:r>
            <a:r>
              <a:rPr lang="cs-CZ" dirty="0" smtClean="0"/>
              <a:t> </a:t>
            </a:r>
            <a:r>
              <a:rPr lang="cs-CZ" dirty="0"/>
              <a:t>tento měsíc </a:t>
            </a:r>
            <a:r>
              <a:rPr lang="cs-CZ" dirty="0" smtClean="0"/>
              <a:t>se k</a:t>
            </a:r>
            <a:r>
              <a:rPr lang="cs-CZ" dirty="0"/>
              <a:t> vám nedostanu. </a:t>
            </a:r>
            <a:r>
              <a:rPr lang="cs-CZ" dirty="0" smtClean="0"/>
              <a:t>Dál už</a:t>
            </a:r>
          </a:p>
          <a:p>
            <a:pPr>
              <a:buNone/>
            </a:pPr>
            <a:r>
              <a:rPr lang="cs-CZ" dirty="0" smtClean="0"/>
              <a:t>vlakem nejedeme</a:t>
            </a:r>
            <a:r>
              <a:rPr lang="cs-CZ" b="1" dirty="0"/>
              <a:t>, </a:t>
            </a:r>
            <a:r>
              <a:rPr lang="cs-CZ" b="1" dirty="0" smtClean="0"/>
              <a:t>abychom</a:t>
            </a:r>
            <a:r>
              <a:rPr lang="cs-CZ" dirty="0" smtClean="0"/>
              <a:t> se prošli</a:t>
            </a:r>
            <a:r>
              <a:rPr lang="cs-CZ" dirty="0"/>
              <a:t>. </a:t>
            </a:r>
            <a:r>
              <a:rPr lang="cs-CZ" b="1" dirty="0" smtClean="0"/>
              <a:t>Když</a:t>
            </a:r>
            <a:r>
              <a:rPr lang="cs-CZ" dirty="0" smtClean="0"/>
              <a:t> </a:t>
            </a:r>
            <a:r>
              <a:rPr lang="cs-CZ" dirty="0"/>
              <a:t>se začalo </a:t>
            </a:r>
            <a:r>
              <a:rPr lang="cs-CZ" dirty="0" smtClean="0"/>
              <a:t>stmívat</a:t>
            </a:r>
            <a:r>
              <a:rPr lang="cs-CZ" b="1" dirty="0" smtClean="0"/>
              <a:t>,</a:t>
            </a:r>
          </a:p>
          <a:p>
            <a:pPr>
              <a:buNone/>
            </a:pPr>
            <a:r>
              <a:rPr lang="cs-CZ" dirty="0" smtClean="0"/>
              <a:t>šli </a:t>
            </a:r>
            <a:r>
              <a:rPr lang="cs-CZ" dirty="0"/>
              <a:t>domů. </a:t>
            </a:r>
            <a:r>
              <a:rPr lang="cs-CZ" b="1" dirty="0" smtClean="0"/>
              <a:t>Než </a:t>
            </a:r>
            <a:r>
              <a:rPr lang="cs-CZ" dirty="0" smtClean="0"/>
              <a:t>jsem </a:t>
            </a:r>
            <a:r>
              <a:rPr lang="cs-CZ" dirty="0"/>
              <a:t>mu to </a:t>
            </a:r>
            <a:r>
              <a:rPr lang="cs-CZ" dirty="0" smtClean="0"/>
              <a:t>stačil </a:t>
            </a:r>
            <a:r>
              <a:rPr lang="cs-CZ" dirty="0"/>
              <a:t>říct</a:t>
            </a:r>
            <a:r>
              <a:rPr lang="cs-CZ" b="1" dirty="0"/>
              <a:t>,</a:t>
            </a:r>
            <a:r>
              <a:rPr lang="cs-CZ" dirty="0"/>
              <a:t> odešel. </a:t>
            </a:r>
            <a:r>
              <a:rPr lang="cs-CZ" b="1" dirty="0" smtClean="0"/>
              <a:t>Ačkoliv</a:t>
            </a:r>
            <a:r>
              <a:rPr lang="cs-CZ" dirty="0" smtClean="0"/>
              <a:t> </a:t>
            </a:r>
            <a:r>
              <a:rPr lang="cs-CZ" dirty="0"/>
              <a:t>mi </a:t>
            </a:r>
            <a:r>
              <a:rPr lang="cs-CZ" dirty="0" smtClean="0"/>
              <a:t>to</a:t>
            </a:r>
          </a:p>
          <a:p>
            <a:pPr>
              <a:buNone/>
            </a:pPr>
            <a:r>
              <a:rPr lang="cs-CZ" dirty="0" smtClean="0"/>
              <a:t>slíbil</a:t>
            </a:r>
            <a:r>
              <a:rPr lang="cs-CZ" b="1" dirty="0"/>
              <a:t>,</a:t>
            </a:r>
            <a:r>
              <a:rPr lang="cs-CZ" dirty="0"/>
              <a:t> nesplnil to.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PL – neohebné slovní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500174"/>
            <a:ext cx="8401080" cy="47863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lvl="0">
              <a:buNone/>
            </a:pPr>
            <a:r>
              <a:rPr lang="cs-CZ" sz="5100" b="1" dirty="0" smtClean="0"/>
              <a:t>4) </a:t>
            </a:r>
            <a:r>
              <a:rPr lang="cs-CZ" sz="5100" b="1" dirty="0"/>
              <a:t>Vyhledej ve větách částice</a:t>
            </a:r>
            <a:endParaRPr lang="cs-CZ" sz="5100" dirty="0"/>
          </a:p>
          <a:p>
            <a:pPr>
              <a:buNone/>
            </a:pPr>
            <a:r>
              <a:rPr lang="cs-CZ" sz="3600" b="1" dirty="0"/>
              <a:t> </a:t>
            </a:r>
            <a:endParaRPr lang="cs-CZ" sz="3600" dirty="0"/>
          </a:p>
          <a:p>
            <a:pPr>
              <a:buNone/>
            </a:pPr>
            <a:r>
              <a:rPr lang="cs-CZ" sz="3800" b="1" dirty="0"/>
              <a:t>Ať</a:t>
            </a:r>
            <a:r>
              <a:rPr lang="cs-CZ" sz="3800" dirty="0"/>
              <a:t> se vám počasí vydaří. </a:t>
            </a:r>
            <a:r>
              <a:rPr lang="cs-CZ" sz="3800" b="1" dirty="0"/>
              <a:t>Kéž</a:t>
            </a:r>
            <a:r>
              <a:rPr lang="cs-CZ" sz="3800" dirty="0"/>
              <a:t> bychom to vyhráli! Zboží bude </a:t>
            </a:r>
            <a:r>
              <a:rPr lang="cs-CZ" sz="3800" b="1" dirty="0"/>
              <a:t>asi</a:t>
            </a:r>
            <a:r>
              <a:rPr lang="cs-CZ" sz="3800" dirty="0"/>
              <a:t> v pondělí. </a:t>
            </a:r>
            <a:r>
              <a:rPr lang="cs-CZ" sz="3800" b="1" dirty="0"/>
              <a:t>Však</a:t>
            </a:r>
            <a:r>
              <a:rPr lang="cs-CZ" sz="3800" dirty="0"/>
              <a:t> já to </a:t>
            </a:r>
          </a:p>
          <a:p>
            <a:pPr>
              <a:buNone/>
            </a:pPr>
            <a:r>
              <a:rPr lang="cs-CZ" sz="3800" dirty="0"/>
              <a:t> </a:t>
            </a:r>
          </a:p>
          <a:p>
            <a:pPr>
              <a:buNone/>
            </a:pPr>
            <a:r>
              <a:rPr lang="cs-CZ" sz="3800" dirty="0"/>
              <a:t>zjistím! Niko neříkal </a:t>
            </a:r>
            <a:r>
              <a:rPr lang="cs-CZ" sz="3800" b="1" dirty="0"/>
              <a:t>ano</a:t>
            </a:r>
            <a:r>
              <a:rPr lang="cs-CZ" sz="3800" dirty="0"/>
              <a:t>. </a:t>
            </a:r>
            <a:r>
              <a:rPr lang="cs-CZ" sz="3800" b="1" dirty="0"/>
              <a:t>Tak</a:t>
            </a:r>
            <a:r>
              <a:rPr lang="cs-CZ" sz="3800" dirty="0"/>
              <a:t> už to vzdej! </a:t>
            </a:r>
            <a:r>
              <a:rPr lang="cs-CZ" sz="3800" b="1" dirty="0"/>
              <a:t>Že</a:t>
            </a:r>
            <a:r>
              <a:rPr lang="cs-CZ" sz="3800" dirty="0"/>
              <a:t> vás vytahám za uši! </a:t>
            </a:r>
            <a:r>
              <a:rPr lang="cs-CZ" sz="3800" b="1" dirty="0"/>
              <a:t>Zdalipak</a:t>
            </a:r>
            <a:r>
              <a:rPr lang="cs-CZ" sz="3800" dirty="0"/>
              <a:t> svůj slib splní? </a:t>
            </a:r>
          </a:p>
          <a:p>
            <a:pPr>
              <a:buNone/>
            </a:pPr>
            <a:r>
              <a:rPr lang="cs-CZ" sz="3800" dirty="0"/>
              <a:t> </a:t>
            </a:r>
          </a:p>
          <a:p>
            <a:pPr>
              <a:buNone/>
            </a:pPr>
            <a:r>
              <a:rPr lang="cs-CZ" sz="3800" b="1" dirty="0"/>
              <a:t>Snad</a:t>
            </a:r>
            <a:r>
              <a:rPr lang="cs-CZ" sz="3800" dirty="0"/>
              <a:t> na to zapomene. </a:t>
            </a:r>
            <a:r>
              <a:rPr lang="cs-CZ" sz="3800" b="1" dirty="0"/>
              <a:t>Ale</a:t>
            </a:r>
            <a:r>
              <a:rPr lang="cs-CZ" sz="3800" dirty="0"/>
              <a:t> to je novinka!</a:t>
            </a:r>
          </a:p>
          <a:p>
            <a:pPr>
              <a:buNone/>
            </a:pPr>
            <a:r>
              <a:rPr lang="cs-CZ" sz="3600" dirty="0"/>
              <a:t> </a:t>
            </a:r>
          </a:p>
          <a:p>
            <a:pPr lvl="0">
              <a:buNone/>
            </a:pPr>
            <a:r>
              <a:rPr lang="cs-CZ" sz="3600" b="1" dirty="0"/>
              <a:t> </a:t>
            </a:r>
            <a:endParaRPr lang="cs-CZ" sz="3600" b="1" dirty="0" smtClean="0"/>
          </a:p>
          <a:p>
            <a:pPr lvl="0">
              <a:buNone/>
            </a:pPr>
            <a:r>
              <a:rPr lang="cs-CZ" sz="5100" b="1" dirty="0" smtClean="0"/>
              <a:t>5) Nahraď </a:t>
            </a:r>
            <a:r>
              <a:rPr lang="cs-CZ" sz="5100" b="1" dirty="0"/>
              <a:t>podtržená slova citoslovci</a:t>
            </a:r>
            <a:endParaRPr lang="cs-CZ" sz="5100" dirty="0"/>
          </a:p>
          <a:p>
            <a:pPr>
              <a:buNone/>
            </a:pPr>
            <a:r>
              <a:rPr lang="cs-CZ" sz="3600" b="1" dirty="0"/>
              <a:t> </a:t>
            </a:r>
            <a:endParaRPr lang="cs-CZ" sz="3600" dirty="0"/>
          </a:p>
          <a:p>
            <a:pPr>
              <a:buNone/>
            </a:pPr>
            <a:r>
              <a:rPr lang="cs-CZ" sz="4200" dirty="0"/>
              <a:t>Honza </a:t>
            </a:r>
            <a:r>
              <a:rPr lang="cs-CZ" sz="4200" u="sng" dirty="0"/>
              <a:t>dupl</a:t>
            </a:r>
            <a:r>
              <a:rPr lang="cs-CZ" sz="4200" dirty="0"/>
              <a:t> </a:t>
            </a:r>
            <a:r>
              <a:rPr lang="cs-CZ" sz="4200" b="1" dirty="0"/>
              <a:t>dup</a:t>
            </a:r>
            <a:r>
              <a:rPr lang="cs-CZ" sz="4200" dirty="0"/>
              <a:t> do kaluže. Moucha mi </a:t>
            </a:r>
            <a:r>
              <a:rPr lang="cs-CZ" sz="4200" u="sng" dirty="0"/>
              <a:t>bzučela</a:t>
            </a:r>
            <a:r>
              <a:rPr lang="cs-CZ" sz="4200" dirty="0"/>
              <a:t> </a:t>
            </a:r>
            <a:r>
              <a:rPr lang="cs-CZ" sz="4200" b="1" dirty="0" err="1"/>
              <a:t>bzz</a:t>
            </a:r>
            <a:r>
              <a:rPr lang="cs-CZ" sz="4200" dirty="0"/>
              <a:t> u ucha. Oni se jen </a:t>
            </a:r>
            <a:r>
              <a:rPr lang="cs-CZ" sz="4200" u="sng" dirty="0" smtClean="0"/>
              <a:t>smějí</a:t>
            </a:r>
          </a:p>
          <a:p>
            <a:pPr>
              <a:buNone/>
            </a:pPr>
            <a:r>
              <a:rPr lang="cs-CZ" sz="4200" b="1" dirty="0" err="1" smtClean="0"/>
              <a:t>haha</a:t>
            </a:r>
            <a:r>
              <a:rPr lang="cs-CZ" sz="4200" dirty="0"/>
              <a:t>. </a:t>
            </a:r>
            <a:r>
              <a:rPr lang="cs-CZ" sz="4200" dirty="0" smtClean="0"/>
              <a:t>Ozvalo se </a:t>
            </a:r>
            <a:r>
              <a:rPr lang="cs-CZ" sz="4200" dirty="0"/>
              <a:t> </a:t>
            </a:r>
            <a:r>
              <a:rPr lang="cs-CZ" sz="4200" u="sng" dirty="0" smtClean="0"/>
              <a:t>bouchání</a:t>
            </a:r>
            <a:r>
              <a:rPr lang="cs-CZ" sz="4200" dirty="0" smtClean="0"/>
              <a:t> </a:t>
            </a:r>
            <a:r>
              <a:rPr lang="cs-CZ" sz="4200" b="1" dirty="0" err="1"/>
              <a:t>buch</a:t>
            </a:r>
            <a:r>
              <a:rPr lang="cs-CZ" sz="4200" dirty="0"/>
              <a:t> na dveře. Voda </a:t>
            </a:r>
            <a:r>
              <a:rPr lang="cs-CZ" sz="4200" u="sng" dirty="0"/>
              <a:t>kapala</a:t>
            </a:r>
            <a:r>
              <a:rPr lang="cs-CZ" sz="4200" dirty="0"/>
              <a:t> </a:t>
            </a:r>
            <a:r>
              <a:rPr lang="cs-CZ" sz="4200" b="1" dirty="0"/>
              <a:t>kap</a:t>
            </a:r>
            <a:r>
              <a:rPr lang="cs-CZ" sz="4200" dirty="0"/>
              <a:t> do umyvadla. </a:t>
            </a:r>
            <a:r>
              <a:rPr lang="cs-CZ" sz="4200" u="sng" dirty="0" smtClean="0"/>
              <a:t>Strčil</a:t>
            </a:r>
          </a:p>
          <a:p>
            <a:pPr>
              <a:buNone/>
            </a:pPr>
            <a:r>
              <a:rPr lang="cs-CZ" sz="4200" b="1" dirty="0" smtClean="0"/>
              <a:t>šup</a:t>
            </a:r>
            <a:r>
              <a:rPr lang="cs-CZ" sz="4200" dirty="0" smtClean="0"/>
              <a:t> </a:t>
            </a:r>
            <a:r>
              <a:rPr lang="cs-CZ" sz="4200" dirty="0"/>
              <a:t>čerta do </a:t>
            </a:r>
            <a:r>
              <a:rPr lang="cs-CZ" sz="4200" dirty="0" smtClean="0"/>
              <a:t>pytle.</a:t>
            </a:r>
            <a:r>
              <a:rPr lang="cs-CZ" sz="4200" dirty="0"/>
              <a:t> </a:t>
            </a:r>
            <a:r>
              <a:rPr lang="cs-CZ" sz="4200" dirty="0" smtClean="0"/>
              <a:t>Blesk </a:t>
            </a:r>
            <a:r>
              <a:rPr lang="cs-CZ" sz="4200" u="sng" dirty="0" smtClean="0"/>
              <a:t>udeřil</a:t>
            </a:r>
            <a:r>
              <a:rPr lang="cs-CZ" sz="4200" dirty="0" smtClean="0"/>
              <a:t> </a:t>
            </a:r>
            <a:r>
              <a:rPr lang="cs-CZ" sz="4200" b="1" dirty="0"/>
              <a:t>prásk</a:t>
            </a:r>
            <a:r>
              <a:rPr lang="cs-CZ" sz="4200" dirty="0"/>
              <a:t> a strom se zlomil. </a:t>
            </a:r>
            <a:r>
              <a:rPr lang="cs-CZ" sz="4200" u="sng" dirty="0"/>
              <a:t>Ticho</a:t>
            </a:r>
            <a:r>
              <a:rPr lang="cs-CZ" sz="4200" dirty="0"/>
              <a:t> </a:t>
            </a:r>
            <a:r>
              <a:rPr lang="cs-CZ" sz="4200" b="1" dirty="0" err="1"/>
              <a:t>psst</a:t>
            </a:r>
            <a:r>
              <a:rPr lang="cs-CZ" sz="4200" dirty="0"/>
              <a:t> ! </a:t>
            </a:r>
            <a:r>
              <a:rPr lang="cs-CZ" sz="4200" dirty="0" smtClean="0"/>
              <a:t>Donesla</a:t>
            </a:r>
          </a:p>
          <a:p>
            <a:pPr>
              <a:buNone/>
            </a:pPr>
            <a:r>
              <a:rPr lang="cs-CZ" sz="4200" dirty="0" smtClean="0"/>
              <a:t>jsem </a:t>
            </a:r>
            <a:r>
              <a:rPr lang="cs-CZ" sz="4200" dirty="0"/>
              <a:t>ti jahody, </a:t>
            </a:r>
            <a:r>
              <a:rPr lang="cs-CZ" sz="4200" u="sng" dirty="0" smtClean="0"/>
              <a:t>vezmi si</a:t>
            </a:r>
            <a:r>
              <a:rPr lang="cs-CZ" sz="4200" dirty="0" smtClean="0"/>
              <a:t> </a:t>
            </a:r>
            <a:r>
              <a:rPr lang="cs-CZ" sz="4200" b="1" dirty="0"/>
              <a:t>na</a:t>
            </a:r>
            <a:r>
              <a:rPr lang="cs-CZ" sz="4200" dirty="0"/>
              <a:t> . </a:t>
            </a:r>
            <a:r>
              <a:rPr lang="cs-CZ" sz="4200" dirty="0" smtClean="0"/>
              <a:t>Na dveře někdo </a:t>
            </a:r>
            <a:r>
              <a:rPr lang="cs-CZ" sz="4200" u="sng" dirty="0"/>
              <a:t>zaklepal</a:t>
            </a:r>
            <a:r>
              <a:rPr lang="cs-CZ" sz="4200" dirty="0"/>
              <a:t> </a:t>
            </a:r>
            <a:r>
              <a:rPr lang="cs-CZ" sz="4200" b="1" dirty="0"/>
              <a:t>klep</a:t>
            </a:r>
            <a:r>
              <a:rPr lang="cs-CZ" sz="4200" dirty="0"/>
              <a:t> </a:t>
            </a:r>
            <a:r>
              <a:rPr lang="cs-CZ" sz="4200" b="1" dirty="0" err="1"/>
              <a:t>klep</a:t>
            </a:r>
            <a:r>
              <a:rPr lang="cs-CZ" sz="4200" dirty="0"/>
              <a:t>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cs-CZ" dirty="0" smtClean="0"/>
              <a:t>Komiks často využívá citoslovce:</a:t>
            </a:r>
            <a:endParaRPr lang="cs-CZ" dirty="0"/>
          </a:p>
        </p:txBody>
      </p:sp>
      <p:pic>
        <p:nvPicPr>
          <p:cNvPr id="17410" name="Picture 2" descr="C:\Users\Uživatel\Desktop\Kaja_Saudek-Muriel_a_andele-08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000108"/>
            <a:ext cx="7072362" cy="5857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PL – neohebné slovní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lvl="0">
              <a:buNone/>
            </a:pPr>
            <a:r>
              <a:rPr lang="cs-CZ" sz="4400" b="1" dirty="0" smtClean="0"/>
              <a:t>6) </a:t>
            </a:r>
            <a:r>
              <a:rPr lang="cs-CZ" sz="4400" b="1" dirty="0"/>
              <a:t>Urči slovní druhy</a:t>
            </a:r>
            <a:endParaRPr lang="cs-CZ" sz="4400" dirty="0"/>
          </a:p>
          <a:p>
            <a:pPr>
              <a:buNone/>
            </a:pPr>
            <a:r>
              <a:rPr lang="cs-CZ" sz="4400" b="1" dirty="0"/>
              <a:t> </a:t>
            </a:r>
            <a:endParaRPr lang="cs-CZ" sz="4400" dirty="0"/>
          </a:p>
          <a:p>
            <a:pPr>
              <a:buNone/>
            </a:pPr>
            <a:r>
              <a:rPr lang="cs-CZ" sz="4400" dirty="0"/>
              <a:t>Vláček</a:t>
            </a:r>
            <a:r>
              <a:rPr lang="cs-CZ" sz="4400" b="1" dirty="0"/>
              <a:t>1 </a:t>
            </a:r>
            <a:r>
              <a:rPr lang="cs-CZ" sz="4400" dirty="0"/>
              <a:t> s</a:t>
            </a:r>
            <a:r>
              <a:rPr lang="cs-CZ" sz="4400" b="1" dirty="0"/>
              <a:t>7 </a:t>
            </a:r>
            <a:r>
              <a:rPr lang="cs-CZ" sz="4400" dirty="0"/>
              <a:t> námi</a:t>
            </a:r>
            <a:r>
              <a:rPr lang="cs-CZ" sz="4400" b="1" dirty="0"/>
              <a:t>3</a:t>
            </a:r>
            <a:r>
              <a:rPr lang="cs-CZ" sz="4400" dirty="0"/>
              <a:t>  hurá</a:t>
            </a:r>
            <a:r>
              <a:rPr lang="cs-CZ" sz="4400" b="1" dirty="0"/>
              <a:t>10 </a:t>
            </a:r>
            <a:r>
              <a:rPr lang="cs-CZ" sz="4400" dirty="0"/>
              <a:t> na</a:t>
            </a:r>
            <a:r>
              <a:rPr lang="cs-CZ" sz="4400" b="1" dirty="0"/>
              <a:t>7 </a:t>
            </a:r>
            <a:r>
              <a:rPr lang="cs-CZ" sz="4400" dirty="0"/>
              <a:t> výlet</a:t>
            </a:r>
            <a:r>
              <a:rPr lang="cs-CZ" sz="4400" b="1" dirty="0"/>
              <a:t>1</a:t>
            </a:r>
            <a:r>
              <a:rPr lang="cs-CZ" sz="4400" dirty="0"/>
              <a:t>. </a:t>
            </a:r>
          </a:p>
          <a:p>
            <a:pPr>
              <a:buNone/>
            </a:pPr>
            <a:r>
              <a:rPr lang="cs-CZ" sz="4400" dirty="0"/>
              <a:t> </a:t>
            </a:r>
          </a:p>
          <a:p>
            <a:pPr>
              <a:buNone/>
            </a:pPr>
            <a:r>
              <a:rPr lang="cs-CZ" sz="4400" dirty="0"/>
              <a:t>Vrátili</a:t>
            </a:r>
            <a:r>
              <a:rPr lang="cs-CZ" sz="4400" b="1" dirty="0"/>
              <a:t>5</a:t>
            </a:r>
            <a:r>
              <a:rPr lang="cs-CZ" sz="4400" dirty="0"/>
              <a:t>  se</a:t>
            </a:r>
            <a:r>
              <a:rPr lang="cs-CZ" sz="4400" b="1" dirty="0"/>
              <a:t>3</a:t>
            </a:r>
            <a:r>
              <a:rPr lang="cs-CZ" sz="4400" dirty="0"/>
              <a:t>  domů</a:t>
            </a:r>
            <a:r>
              <a:rPr lang="cs-CZ" sz="4400" b="1" dirty="0"/>
              <a:t>6</a:t>
            </a:r>
            <a:r>
              <a:rPr lang="cs-CZ" sz="4400" dirty="0"/>
              <a:t>,  protože</a:t>
            </a:r>
            <a:r>
              <a:rPr lang="cs-CZ" sz="4400" b="1" dirty="0"/>
              <a:t>8</a:t>
            </a:r>
            <a:r>
              <a:rPr lang="cs-CZ" sz="4400" dirty="0"/>
              <a:t>  měli</a:t>
            </a:r>
            <a:r>
              <a:rPr lang="cs-CZ" sz="4400" b="1" dirty="0"/>
              <a:t>5</a:t>
            </a:r>
            <a:r>
              <a:rPr lang="cs-CZ" sz="4400" dirty="0"/>
              <a:t>  hlad</a:t>
            </a:r>
            <a:r>
              <a:rPr lang="cs-CZ" sz="4400" b="1" dirty="0"/>
              <a:t>1</a:t>
            </a:r>
            <a:r>
              <a:rPr lang="cs-CZ" sz="4400" dirty="0"/>
              <a:t>.</a:t>
            </a:r>
          </a:p>
          <a:p>
            <a:pPr>
              <a:buNone/>
            </a:pPr>
            <a:r>
              <a:rPr lang="cs-CZ" sz="4400" dirty="0"/>
              <a:t> </a:t>
            </a:r>
          </a:p>
          <a:p>
            <a:pPr>
              <a:buNone/>
            </a:pPr>
            <a:r>
              <a:rPr lang="cs-CZ" sz="4400" dirty="0"/>
              <a:t>Vrr</a:t>
            </a:r>
            <a:r>
              <a:rPr lang="cs-CZ" sz="4400" b="1" dirty="0"/>
              <a:t>10</a:t>
            </a:r>
            <a:r>
              <a:rPr lang="cs-CZ" sz="4400" dirty="0"/>
              <a:t>,  ozvalo</a:t>
            </a:r>
            <a:r>
              <a:rPr lang="cs-CZ" sz="4400" b="1" dirty="0"/>
              <a:t>5</a:t>
            </a:r>
            <a:r>
              <a:rPr lang="cs-CZ" sz="4400" dirty="0"/>
              <a:t>  se</a:t>
            </a:r>
            <a:r>
              <a:rPr lang="cs-CZ" sz="4400" b="1" dirty="0"/>
              <a:t>3</a:t>
            </a:r>
            <a:r>
              <a:rPr lang="cs-CZ" sz="4400" dirty="0"/>
              <a:t>  z</a:t>
            </a:r>
            <a:r>
              <a:rPr lang="cs-CZ" sz="4400" b="1" dirty="0"/>
              <a:t>7</a:t>
            </a:r>
            <a:r>
              <a:rPr lang="cs-CZ" sz="4400" dirty="0"/>
              <a:t>  psí</a:t>
            </a:r>
            <a:r>
              <a:rPr lang="cs-CZ" sz="4400" b="1" dirty="0"/>
              <a:t>2</a:t>
            </a:r>
            <a:r>
              <a:rPr lang="cs-CZ" sz="4400" dirty="0"/>
              <a:t>  boudy</a:t>
            </a:r>
            <a:r>
              <a:rPr lang="cs-CZ" sz="4400" b="1" dirty="0"/>
              <a:t>1</a:t>
            </a:r>
            <a:r>
              <a:rPr lang="cs-CZ" sz="4400" dirty="0"/>
              <a:t>. </a:t>
            </a:r>
          </a:p>
          <a:p>
            <a:pPr>
              <a:buNone/>
            </a:pPr>
            <a:r>
              <a:rPr lang="cs-CZ" sz="4400" dirty="0"/>
              <a:t> </a:t>
            </a:r>
          </a:p>
          <a:p>
            <a:pPr>
              <a:buNone/>
            </a:pPr>
            <a:r>
              <a:rPr lang="cs-CZ" sz="4400" dirty="0"/>
              <a:t>Sešli</a:t>
            </a:r>
            <a:r>
              <a:rPr lang="cs-CZ" sz="4400" b="1" dirty="0"/>
              <a:t>5</a:t>
            </a:r>
            <a:r>
              <a:rPr lang="cs-CZ" sz="4400" dirty="0"/>
              <a:t>  jsme</a:t>
            </a:r>
            <a:r>
              <a:rPr lang="cs-CZ" sz="4400" b="1" dirty="0"/>
              <a:t>5</a:t>
            </a:r>
            <a:r>
              <a:rPr lang="cs-CZ" sz="4400" dirty="0"/>
              <a:t>  se</a:t>
            </a:r>
            <a:r>
              <a:rPr lang="cs-CZ" sz="4400" b="1" dirty="0"/>
              <a:t>3 </a:t>
            </a:r>
            <a:r>
              <a:rPr lang="cs-CZ" sz="4400" dirty="0"/>
              <a:t> Vojta</a:t>
            </a:r>
            <a:r>
              <a:rPr lang="cs-CZ" sz="4400" b="1" dirty="0"/>
              <a:t>1</a:t>
            </a:r>
            <a:r>
              <a:rPr lang="cs-CZ" sz="4400" dirty="0"/>
              <a:t>,  Radek</a:t>
            </a:r>
            <a:r>
              <a:rPr lang="cs-CZ" sz="4400" b="1" dirty="0"/>
              <a:t>1</a:t>
            </a:r>
            <a:r>
              <a:rPr lang="cs-CZ" sz="4400" dirty="0"/>
              <a:t>  a</a:t>
            </a:r>
            <a:r>
              <a:rPr lang="cs-CZ" sz="4400" b="1" dirty="0"/>
              <a:t>8</a:t>
            </a:r>
            <a:r>
              <a:rPr lang="cs-CZ" sz="4400" dirty="0"/>
              <a:t>  Zuzana</a:t>
            </a:r>
            <a:r>
              <a:rPr lang="cs-CZ" sz="4400" b="1" dirty="0"/>
              <a:t>1</a:t>
            </a:r>
            <a:r>
              <a:rPr lang="cs-CZ" sz="4400" dirty="0"/>
              <a:t>  v</a:t>
            </a:r>
            <a:r>
              <a:rPr lang="cs-CZ" sz="4400" b="1" dirty="0"/>
              <a:t>7</a:t>
            </a:r>
            <a:r>
              <a:rPr lang="cs-CZ" sz="4400" dirty="0"/>
              <a:t>  pět</a:t>
            </a:r>
            <a:r>
              <a:rPr lang="cs-CZ" sz="4400" b="1" dirty="0"/>
              <a:t>4</a:t>
            </a:r>
            <a:r>
              <a:rPr lang="cs-CZ" sz="4400" dirty="0"/>
              <a:t>  hodin</a:t>
            </a:r>
            <a:r>
              <a:rPr lang="cs-CZ" sz="4400" b="1" dirty="0"/>
              <a:t>1</a:t>
            </a:r>
            <a:r>
              <a:rPr lang="cs-CZ" sz="4400" dirty="0"/>
              <a:t>  </a:t>
            </a:r>
            <a:r>
              <a:rPr lang="cs-CZ" sz="4400" dirty="0" smtClean="0"/>
              <a:t>u</a:t>
            </a:r>
            <a:r>
              <a:rPr lang="cs-CZ" sz="4400" b="1" dirty="0" smtClean="0"/>
              <a:t>7</a:t>
            </a:r>
          </a:p>
          <a:p>
            <a:pPr>
              <a:buNone/>
            </a:pPr>
            <a:r>
              <a:rPr lang="cs-CZ" sz="4400" dirty="0" smtClean="0"/>
              <a:t>lavičky</a:t>
            </a:r>
            <a:r>
              <a:rPr lang="cs-CZ" sz="4400" b="1" dirty="0" smtClean="0"/>
              <a:t>1</a:t>
            </a:r>
            <a:r>
              <a:rPr lang="cs-CZ" sz="4400" dirty="0" smtClean="0"/>
              <a:t>  </a:t>
            </a:r>
            <a:r>
              <a:rPr lang="cs-CZ" sz="4400" dirty="0"/>
              <a:t>v</a:t>
            </a:r>
            <a:r>
              <a:rPr lang="cs-CZ" sz="4400" b="1" dirty="0"/>
              <a:t>7</a:t>
            </a:r>
            <a:r>
              <a:rPr lang="cs-CZ" sz="4400" dirty="0"/>
              <a:t>  parku</a:t>
            </a:r>
            <a:r>
              <a:rPr lang="cs-CZ" sz="4400" b="1" dirty="0"/>
              <a:t>1</a:t>
            </a:r>
            <a:r>
              <a:rPr lang="cs-CZ" sz="4400" dirty="0"/>
              <a:t>.</a:t>
            </a:r>
          </a:p>
          <a:p>
            <a:pPr>
              <a:buNone/>
            </a:pPr>
            <a:r>
              <a:rPr lang="cs-CZ" sz="4400" dirty="0"/>
              <a:t> </a:t>
            </a:r>
          </a:p>
          <a:p>
            <a:pPr>
              <a:buNone/>
            </a:pPr>
            <a:r>
              <a:rPr lang="cs-CZ" sz="4400" dirty="0"/>
              <a:t>Ach</a:t>
            </a:r>
            <a:r>
              <a:rPr lang="cs-CZ" sz="4400" b="1" dirty="0"/>
              <a:t>10</a:t>
            </a:r>
            <a:r>
              <a:rPr lang="cs-CZ" sz="4400" dirty="0"/>
              <a:t>,  jak</a:t>
            </a:r>
            <a:r>
              <a:rPr lang="cs-CZ" sz="4400" b="1" dirty="0"/>
              <a:t>6</a:t>
            </a:r>
            <a:r>
              <a:rPr lang="cs-CZ" sz="4400" dirty="0"/>
              <a:t>  je</a:t>
            </a:r>
            <a:r>
              <a:rPr lang="cs-CZ" sz="4400" b="1" dirty="0"/>
              <a:t>5</a:t>
            </a:r>
            <a:r>
              <a:rPr lang="cs-CZ" sz="4400" dirty="0"/>
              <a:t>  tady</a:t>
            </a:r>
            <a:r>
              <a:rPr lang="cs-CZ" sz="4400" b="1" dirty="0"/>
              <a:t>6</a:t>
            </a:r>
            <a:r>
              <a:rPr lang="cs-CZ" sz="4400" dirty="0"/>
              <a:t>  u</a:t>
            </a:r>
            <a:r>
              <a:rPr lang="cs-CZ" sz="4400" b="1" dirty="0"/>
              <a:t>7</a:t>
            </a:r>
            <a:r>
              <a:rPr lang="cs-CZ" sz="4400" dirty="0"/>
              <a:t>  vás</a:t>
            </a:r>
            <a:r>
              <a:rPr lang="cs-CZ" sz="4400" b="1" dirty="0"/>
              <a:t>3</a:t>
            </a:r>
            <a:r>
              <a:rPr lang="cs-CZ" sz="4400" dirty="0"/>
              <a:t>  krásně</a:t>
            </a:r>
            <a:r>
              <a:rPr lang="cs-CZ" sz="4400" b="1" dirty="0"/>
              <a:t>6</a:t>
            </a:r>
            <a:r>
              <a:rPr lang="cs-CZ" sz="4400" dirty="0"/>
              <a:t>.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pPr>
              <a:buNone/>
            </a:pPr>
            <a:r>
              <a:rPr lang="cs-CZ" dirty="0"/>
              <a:t>	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Procvičování - spřežky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cs-CZ" dirty="0" smtClean="0"/>
              <a:t>Cvičení správně zapište do sešitu: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Básničku jsme se museli naučit </a:t>
            </a:r>
            <a:r>
              <a:rPr lang="cs-CZ" dirty="0" smtClean="0"/>
              <a:t>.....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Zpaměti/z </a:t>
            </a:r>
            <a:r>
              <a:rPr lang="cs-CZ" dirty="0" smtClean="0">
                <a:solidFill>
                  <a:srgbClr val="FF0000"/>
                </a:solidFill>
              </a:rPr>
              <a:t>paměti</a:t>
            </a:r>
            <a:r>
              <a:rPr lang="cs-CZ" dirty="0" smtClean="0"/>
              <a:t>.</a:t>
            </a:r>
          </a:p>
          <a:p>
            <a:r>
              <a:rPr lang="cs-CZ" dirty="0" smtClean="0"/>
              <a:t>Jeho slovům jsem rozuměla jenom </a:t>
            </a:r>
            <a:r>
              <a:rPr lang="cs-CZ" dirty="0" smtClean="0"/>
              <a:t>.....</a:t>
            </a:r>
            <a:r>
              <a:rPr lang="cs-CZ" dirty="0" smtClean="0"/>
              <a:t>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Zčásti/z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části.</a:t>
            </a:r>
          </a:p>
          <a:p>
            <a:r>
              <a:rPr lang="cs-CZ" dirty="0" smtClean="0"/>
              <a:t>..... jsem jen obtížně lovil odpověď na otázku pana </a:t>
            </a:r>
            <a:r>
              <a:rPr lang="cs-CZ" dirty="0" smtClean="0"/>
              <a:t>učitele.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Zpaměti/z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paměti.</a:t>
            </a:r>
          </a:p>
          <a:p>
            <a:r>
              <a:rPr lang="cs-CZ" dirty="0" smtClean="0"/>
              <a:t>Rád bych se podíval ...... </a:t>
            </a:r>
            <a:r>
              <a:rPr lang="cs-CZ" dirty="0" smtClean="0"/>
              <a:t>Míst.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Navíc/na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víc.</a:t>
            </a:r>
          </a:p>
          <a:p>
            <a:r>
              <a:rPr lang="cs-CZ" dirty="0" smtClean="0"/>
              <a:t>Jana je nejen krásná, ale ..... i </a:t>
            </a:r>
            <a:r>
              <a:rPr lang="cs-CZ" dirty="0" smtClean="0"/>
              <a:t>chytrá. </a:t>
            </a:r>
            <a:r>
              <a:rPr lang="cs-CZ" dirty="0" smtClean="0">
                <a:solidFill>
                  <a:srgbClr val="FFC000"/>
                </a:solidFill>
              </a:rPr>
              <a:t>Navíc/na </a:t>
            </a:r>
            <a:r>
              <a:rPr lang="cs-CZ" dirty="0" smtClean="0">
                <a:solidFill>
                  <a:srgbClr val="FFC000"/>
                </a:solidFill>
              </a:rPr>
              <a:t>víc</a:t>
            </a:r>
            <a:r>
              <a:rPr lang="cs-CZ" dirty="0" smtClean="0">
                <a:solidFill>
                  <a:srgbClr val="FFC000"/>
                </a:solidFill>
              </a:rPr>
              <a:t>.</a:t>
            </a:r>
          </a:p>
          <a:p>
            <a:r>
              <a:rPr lang="cs-CZ" dirty="0" smtClean="0"/>
              <a:t>Spadl mi klobouk ………. sena. </a:t>
            </a:r>
            <a:r>
              <a:rPr lang="cs-CZ" dirty="0" smtClean="0">
                <a:solidFill>
                  <a:schemeClr val="accent5"/>
                </a:solidFill>
              </a:rPr>
              <a:t>Do kupy/</a:t>
            </a:r>
            <a:r>
              <a:rPr lang="cs-CZ" dirty="0" err="1" smtClean="0">
                <a:solidFill>
                  <a:schemeClr val="accent5"/>
                </a:solidFill>
              </a:rPr>
              <a:t>dokupy</a:t>
            </a:r>
            <a:r>
              <a:rPr lang="cs-CZ" dirty="0" smtClean="0">
                <a:solidFill>
                  <a:schemeClr val="accent5"/>
                </a:solidFill>
              </a:rPr>
              <a:t>.</a:t>
            </a:r>
            <a:endParaRPr lang="cs-CZ" dirty="0" smtClean="0">
              <a:solidFill>
                <a:schemeClr val="accent5"/>
              </a:solidFill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141</Words>
  <Application>Microsoft Office PowerPoint</Application>
  <PresentationFormat>Předvádění na obrazovce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Neohebné slovní druhy  - kontrola PL</vt:lpstr>
      <vt:lpstr>PL – neohebné slovní druhy</vt:lpstr>
      <vt:lpstr>PL – neohebné slovní druhy</vt:lpstr>
      <vt:lpstr>PL – neohebné slovní druhy</vt:lpstr>
      <vt:lpstr>PL – neohebné slovní druhy</vt:lpstr>
      <vt:lpstr>Komiks často využívá citoslovce:</vt:lpstr>
      <vt:lpstr>PL – neohebné slovní druhy</vt:lpstr>
      <vt:lpstr>Procvičování - spřežky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Neohebné slovní druhy  - kontrola PL</dc:title>
  <dc:creator>Evzen</dc:creator>
  <cp:lastModifiedBy>Evzen</cp:lastModifiedBy>
  <cp:revision>5</cp:revision>
  <dcterms:created xsi:type="dcterms:W3CDTF">2020-05-17T11:22:10Z</dcterms:created>
  <dcterms:modified xsi:type="dcterms:W3CDTF">2020-05-18T16:05:42Z</dcterms:modified>
</cp:coreProperties>
</file>