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1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0939F-D62B-47F7-9DC6-FF8DB191D371}" type="datetimeFigureOut">
              <a:rPr lang="cs-CZ" smtClean="0"/>
              <a:pPr/>
              <a:t>12.5.2020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C7F-31D2-49BA-BF90-6FF24FE14D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imgres?imgurl=http://duckpond.jp/_src/7952251/animal-chick-chicken-5145.jpg?v=1559975855563&amp;imgrefurl=http://duckpond.jp/course.html&amp;tbnid=mxQy9gWtGe-0oM&amp;vet=12ahUKEwj50M2nharpAhUL3OAKHf43DPoQMygBegUIARC9AQ..i&amp;docid=7ae76lqKjGqBrM&amp;w=3999&amp;h=2848&amp;q=hen%20baby&amp;hl=cs&amp;ved=2ahUKEwj50M2nharpAhUL3OAKHf43DPoQMygBegUIARC9AQ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Jaký by měl být kamarád</a:t>
            </a:r>
            <a:r>
              <a:rPr lang="cs-CZ" dirty="0" smtClean="0"/>
              <a:t>? </a:t>
            </a:r>
            <a:r>
              <a:rPr lang="cs-CZ" sz="3600" dirty="0" smtClean="0"/>
              <a:t>(PS s. 56)</a:t>
            </a:r>
            <a:br>
              <a:rPr lang="cs-CZ" sz="3600" dirty="0" smtClean="0"/>
            </a:b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3600" dirty="0" smtClean="0">
                <a:solidFill>
                  <a:srgbClr val="FF0000"/>
                </a:solidFill>
              </a:rPr>
              <a:t>podtrhni </a:t>
            </a:r>
            <a:r>
              <a:rPr lang="cs-CZ" sz="3600" dirty="0" smtClean="0">
                <a:solidFill>
                  <a:srgbClr val="FF0000"/>
                </a:solidFill>
              </a:rPr>
              <a:t> v PS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pravdomluvný 		zákeřný</a:t>
            </a:r>
          </a:p>
          <a:p>
            <a:r>
              <a:rPr lang="cs-CZ" sz="2800" dirty="0" smtClean="0"/>
              <a:t>poctivý			přátelský</a:t>
            </a:r>
          </a:p>
          <a:p>
            <a:r>
              <a:rPr lang="cs-CZ" sz="2800" dirty="0" smtClean="0"/>
              <a:t>prolhaný 			veselý</a:t>
            </a:r>
          </a:p>
          <a:p>
            <a:r>
              <a:rPr lang="cs-CZ" sz="2800" dirty="0" smtClean="0"/>
              <a:t>líný				nepořádný</a:t>
            </a:r>
          </a:p>
          <a:p>
            <a:r>
              <a:rPr lang="cs-CZ" sz="2800" dirty="0" smtClean="0"/>
              <a:t>pilný			svědomitý</a:t>
            </a:r>
          </a:p>
          <a:p>
            <a:r>
              <a:rPr lang="cs-CZ" sz="2800" dirty="0" smtClean="0"/>
              <a:t>ochotný			usměvavý</a:t>
            </a:r>
          </a:p>
          <a:p>
            <a:r>
              <a:rPr lang="cs-CZ" sz="2800" dirty="0" smtClean="0"/>
              <a:t>pracovitý			vzteklý</a:t>
            </a:r>
          </a:p>
          <a:p>
            <a:r>
              <a:rPr lang="cs-CZ" sz="2800" dirty="0" smtClean="0"/>
              <a:t>vytrvalý			čistotný</a:t>
            </a:r>
          </a:p>
          <a:p>
            <a:r>
              <a:rPr lang="cs-CZ" sz="2800" dirty="0" smtClean="0"/>
              <a:t>neukázněný		chápavý</a:t>
            </a:r>
          </a:p>
          <a:p>
            <a:r>
              <a:rPr lang="cs-CZ" sz="2800" dirty="0" smtClean="0"/>
              <a:t>Milý			zlomyslný</a:t>
            </a:r>
          </a:p>
          <a:p>
            <a:pPr>
              <a:buNone/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Doplňovali jsme: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podstatná jména</a:t>
            </a:r>
          </a:p>
          <a:p>
            <a:r>
              <a:rPr lang="cs-CZ" dirty="0" smtClean="0"/>
              <a:t>B) přídavná jména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b="1" dirty="0" smtClean="0"/>
              <a:t>Zájmena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600200"/>
            <a:ext cx="8429684" cy="5257800"/>
          </a:xfrm>
          <a:noFill/>
        </p:spPr>
        <p:txBody>
          <a:bodyPr/>
          <a:lstStyle/>
          <a:p>
            <a:r>
              <a:rPr lang="cs-CZ" dirty="0" smtClean="0"/>
              <a:t>Zájmena jsou slova, která zastupují podstatná jména (pán – ON, žirafa – ONA, kuře – ONO) nebo na ně ukazují  TEN, TA, TO</a:t>
            </a:r>
            <a:endParaRPr lang="cs-CZ" dirty="0" smtClean="0">
              <a:hlinkClick r:id="rId2"/>
            </a:endParaRPr>
          </a:p>
          <a:p>
            <a:endParaRPr lang="cs-CZ" dirty="0"/>
          </a:p>
        </p:txBody>
      </p:sp>
      <p:pic>
        <p:nvPicPr>
          <p:cNvPr id="7170" name="Picture 2" descr="C:\Users\rjelinkova\AppData\Local\Microsoft\Windows\Temporary Internet Files\Content.IE5\HFSNL4UH\Cat_November_2010-1a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3714752"/>
            <a:ext cx="1571636" cy="2098859"/>
          </a:xfrm>
          <a:prstGeom prst="rect">
            <a:avLst/>
          </a:prstGeom>
          <a:noFill/>
        </p:spPr>
      </p:pic>
      <p:pic>
        <p:nvPicPr>
          <p:cNvPr id="7172" name="Picture 4" descr="C:\Users\rjelinkova\AppData\Local\Microsoft\Windows\Temporary Internet Files\Content.IE5\41XB7DHY\Poligraf_Poligrafovich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3857628"/>
            <a:ext cx="1714512" cy="2127536"/>
          </a:xfrm>
          <a:prstGeom prst="rect">
            <a:avLst/>
          </a:prstGeom>
          <a:noFill/>
        </p:spPr>
      </p:pic>
      <p:pic>
        <p:nvPicPr>
          <p:cNvPr id="7176" name="Picture 8" descr="C:\Users\rjelinkova\AppData\Local\Microsoft\Windows\Temporary Internet Files\Content.IE5\HFSNL4UH\Chicken_egg_2009-06-04[1]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143380"/>
            <a:ext cx="857256" cy="1200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57288" y="214290"/>
            <a:ext cx="10363200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42974" y="0"/>
            <a:ext cx="1068546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80962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Přímá spojovací čára 3"/>
          <p:cNvCxnSpPr/>
          <p:nvPr/>
        </p:nvCxnSpPr>
        <p:spPr>
          <a:xfrm>
            <a:off x="4714876" y="3357562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délník 4"/>
          <p:cNvSpPr/>
          <p:nvPr/>
        </p:nvSpPr>
        <p:spPr>
          <a:xfrm>
            <a:off x="4643438" y="3071810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Kdo?, co?_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47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 Jaký by měl být kamarád? (PS s. 56)  podtrhni  v PS </vt:lpstr>
      <vt:lpstr>Doplňovali jsme: </vt:lpstr>
      <vt:lpstr>Zájmena</vt:lpstr>
      <vt:lpstr>Snímek 4</vt:lpstr>
      <vt:lpstr>Snímek 5</vt:lpstr>
      <vt:lpstr>Snímek 6</vt:lpstr>
    </vt:vector>
  </TitlesOfParts>
  <Company>Základní škola Dobrá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rjelinkova</dc:creator>
  <cp:lastModifiedBy>rjelinkova</cp:lastModifiedBy>
  <cp:revision>10</cp:revision>
  <dcterms:created xsi:type="dcterms:W3CDTF">2020-05-10T18:45:35Z</dcterms:created>
  <dcterms:modified xsi:type="dcterms:W3CDTF">2020-05-12T05:24:32Z</dcterms:modified>
</cp:coreProperties>
</file>