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58" r:id="rId6"/>
    <p:sldId id="260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33DDE-8D41-4E60-BC0E-5312F0EE37AB}" type="datetimeFigureOut">
              <a:rPr lang="cs-CZ" smtClean="0"/>
              <a:pPr/>
              <a:t>29.5.2020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7E60B-5138-4A73-AF0D-612CF017552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živatel\AppData\Local\Microsoft\Windows\Temporary Internet Files\Content.IE5\9F0AP91S\Green_Hills,_Pennsylvania_Lone_Pine_Country_Club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4348" y="2428868"/>
            <a:ext cx="7772400" cy="1470025"/>
          </a:xfrm>
        </p:spPr>
        <p:txBody>
          <a:bodyPr/>
          <a:lstStyle/>
          <a:p>
            <a:r>
              <a:rPr lang="cs-CZ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Věta jednoduchá a souvětí</a:t>
            </a:r>
            <a:br>
              <a:rPr lang="cs-CZ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cs-CZ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Spojování vět v souvětí</a:t>
            </a:r>
            <a:endParaRPr lang="cs-CZ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5</a:t>
            </a:r>
            <a:r>
              <a:rPr lang="cs-CZ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. ABC</a:t>
            </a:r>
          </a:p>
          <a:p>
            <a:r>
              <a:rPr lang="cs-CZ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2. června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VJ, S - 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5214974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Věta jednoduchá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větný celek, který vyjadřuje </a:t>
            </a:r>
            <a:r>
              <a:rPr lang="cs-CZ" u="sng" dirty="0" smtClean="0"/>
              <a:t>jednu myšlenku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obsahuje </a:t>
            </a:r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jeden přísudek</a:t>
            </a:r>
          </a:p>
          <a:p>
            <a:pPr>
              <a:buNone/>
            </a:pPr>
            <a:r>
              <a:rPr lang="cs-CZ" i="1" dirty="0" smtClean="0"/>
              <a:t>	Míša </a:t>
            </a:r>
            <a:r>
              <a:rPr lang="cs-CZ" b="1" i="1" dirty="0" smtClean="0">
                <a:solidFill>
                  <a:schemeClr val="accent1">
                    <a:lumMod val="75000"/>
                  </a:schemeClr>
                </a:solidFill>
              </a:rPr>
              <a:t>se těší </a:t>
            </a:r>
            <a:r>
              <a:rPr lang="cs-CZ" i="1" dirty="0" smtClean="0"/>
              <a:t>na prázdniny.</a:t>
            </a:r>
          </a:p>
          <a:p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Souvětí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větný celek složený ze 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2 a více vět </a:t>
            </a:r>
            <a:r>
              <a:rPr lang="cs-CZ" dirty="0" smtClean="0"/>
              <a:t>jednoduchých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vyjadřuje </a:t>
            </a:r>
            <a:r>
              <a:rPr lang="cs-CZ" u="sng" dirty="0" smtClean="0"/>
              <a:t>složitější myšlenku</a:t>
            </a:r>
          </a:p>
          <a:p>
            <a:pPr>
              <a:buNone/>
            </a:pPr>
            <a:r>
              <a:rPr lang="cs-CZ" i="1" dirty="0" smtClean="0"/>
              <a:t>	Míša </a:t>
            </a:r>
            <a:r>
              <a:rPr lang="cs-CZ" b="1" i="1" dirty="0" smtClean="0">
                <a:solidFill>
                  <a:schemeClr val="accent6">
                    <a:lumMod val="75000"/>
                  </a:schemeClr>
                </a:solidFill>
              </a:rPr>
              <a:t>se těší </a:t>
            </a:r>
            <a:r>
              <a:rPr lang="cs-CZ" i="1" dirty="0" smtClean="0"/>
              <a:t>na prázdniny, protože </a:t>
            </a:r>
            <a:r>
              <a:rPr lang="cs-CZ" b="1" i="1" dirty="0" smtClean="0">
                <a:solidFill>
                  <a:schemeClr val="accent6">
                    <a:lumMod val="75000"/>
                  </a:schemeClr>
                </a:solidFill>
              </a:rPr>
              <a:t>pojede</a:t>
            </a:r>
            <a:r>
              <a:rPr lang="cs-CZ" i="1" dirty="0" smtClean="0"/>
              <a:t> k babičce.</a:t>
            </a:r>
            <a:endParaRPr lang="cs-CZ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Opakování - souvětí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138/4 (u souvětí určete, z kolika vět se skládá):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	Všichni víme, že krev je životodárná tekutina.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Krev zásobuje tělo kyslíkem, rozvádí po těle všechny živiny, chrání tělo před infekcemi, krev dodává tělu teplo a plní ještě mnoho jiných úkolů.</a:t>
            </a:r>
            <a:endParaRPr lang="cs-CZ" dirty="0"/>
          </a:p>
          <a:p>
            <a:pPr>
              <a:buNone/>
            </a:pPr>
            <a:r>
              <a:rPr lang="cs-CZ" dirty="0" smtClean="0"/>
              <a:t>	 Oči, uši, končetiny a zažívací orgány se bez ní neobejdou.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Krev je kapalina, kterou člověk nutně potřebuje a ze které tělo čerpá svou výživu.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Spojky a spojovací výrazy v souvětí – opište do sešitu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428736"/>
            <a:ext cx="8643998" cy="5072098"/>
          </a:xfrm>
        </p:spPr>
        <p:txBody>
          <a:bodyPr>
            <a:normAutofit fontScale="92500"/>
          </a:bodyPr>
          <a:lstStyle/>
          <a:p>
            <a:r>
              <a:rPr lang="cs-CZ" dirty="0" smtClean="0"/>
              <a:t>Věty jednoduché můžeme spojit v souvětí těmito způsoby:</a:t>
            </a:r>
          </a:p>
          <a:p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SPOJKY</a:t>
            </a:r>
            <a:r>
              <a:rPr lang="cs-CZ" dirty="0" smtClean="0"/>
              <a:t> – </a:t>
            </a:r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a, i, nebo, ani, že, ale, avšak, protože…</a:t>
            </a:r>
          </a:p>
          <a:p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SPOJOVACÍ VÝRAZY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vztažnými zájmeny –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kdo, co, jaký, který, čí, jenž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vztažnými příslovci –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kde, kam, odkud, kdy…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Věty v souvětí oddělujeme </a:t>
            </a:r>
            <a:r>
              <a:rPr lang="cs-CZ" u="sng" dirty="0" smtClean="0"/>
              <a:t>čárkou</a:t>
            </a:r>
            <a:r>
              <a:rPr lang="cs-CZ" dirty="0" smtClean="0"/>
              <a:t>.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Ta se většinou </a:t>
            </a:r>
            <a:r>
              <a:rPr lang="cs-CZ" u="sng" dirty="0" smtClean="0"/>
              <a:t>nepíše před</a:t>
            </a:r>
            <a:r>
              <a:rPr lang="cs-CZ" dirty="0" smtClean="0"/>
              <a:t> spojkami </a:t>
            </a:r>
            <a:r>
              <a:rPr lang="cs-CZ" b="1" u="sng" dirty="0" smtClean="0"/>
              <a:t>a, i, nebo, ani.</a:t>
            </a:r>
            <a:endParaRPr lang="cs-CZ" b="1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786874" cy="120334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smtClean="0"/>
              <a:t>Spojování vět v souvětí - procvičování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2844" y="1285860"/>
            <a:ext cx="8786874" cy="514353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Uč.: 138/5, zapište do sešitu: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b="1" dirty="0"/>
              <a:t>Pavel </a:t>
            </a:r>
            <a:r>
              <a:rPr lang="cs-CZ" b="1" dirty="0" smtClean="0"/>
              <a:t>nepřišel </a:t>
            </a:r>
            <a:r>
              <a:rPr lang="cs-CZ" b="1" dirty="0"/>
              <a:t>do </a:t>
            </a:r>
            <a:r>
              <a:rPr lang="cs-CZ" b="1" dirty="0" smtClean="0"/>
              <a:t>školy. </a:t>
            </a:r>
            <a:r>
              <a:rPr lang="cs-CZ" b="1" dirty="0"/>
              <a:t>B</a:t>
            </a:r>
            <a:r>
              <a:rPr lang="cs-CZ" b="1" dirty="0" smtClean="0"/>
              <a:t>yl </a:t>
            </a:r>
            <a:r>
              <a:rPr lang="cs-CZ" b="1" dirty="0"/>
              <a:t>nemocen</a:t>
            </a:r>
            <a:r>
              <a:rPr lang="cs-CZ" b="1" dirty="0" smtClean="0"/>
              <a:t>.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Tělo máme udržovat v dobré kondici. Měli bychom sportovat. 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Známe některé sporty. </a:t>
            </a:r>
            <a:r>
              <a:rPr lang="cs-CZ" b="1" dirty="0"/>
              <a:t>V</a:t>
            </a:r>
            <a:r>
              <a:rPr lang="cs-CZ" b="1" dirty="0" smtClean="0"/>
              <a:t>yhovují každému věku. 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Celé Slunce se tvořeno plyny. </a:t>
            </a:r>
            <a:r>
              <a:rPr lang="cs-CZ" b="1" dirty="0"/>
              <a:t>J</a:t>
            </a:r>
            <a:r>
              <a:rPr lang="cs-CZ" b="1" dirty="0" smtClean="0"/>
              <a:t>e žhavé. 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V Egyptě leží území. </a:t>
            </a:r>
            <a:r>
              <a:rPr lang="cs-CZ" b="1" dirty="0"/>
              <a:t>B</a:t>
            </a:r>
            <a:r>
              <a:rPr lang="cs-CZ" b="1" dirty="0" smtClean="0"/>
              <a:t>ylo donedávna zahaleno tajemstvím. 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Při vykopávkách lidé odkryli staré chrámy. Navštěvovali je lidé před tisíci lety. 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Lidé na úpatí sopky nejsou klidní. </a:t>
            </a:r>
            <a:r>
              <a:rPr lang="cs-CZ" b="1" dirty="0"/>
              <a:t>S</a:t>
            </a:r>
            <a:r>
              <a:rPr lang="cs-CZ" b="1" dirty="0" smtClean="0"/>
              <a:t>opka často kouří.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138/5 - řešení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14282" y="1285860"/>
            <a:ext cx="8472518" cy="521497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b="1" dirty="0" smtClean="0"/>
              <a:t>	</a:t>
            </a:r>
            <a:endParaRPr lang="cs-CZ" b="1" dirty="0" smtClean="0"/>
          </a:p>
          <a:p>
            <a:pPr>
              <a:buNone/>
            </a:pPr>
            <a:r>
              <a:rPr lang="cs-CZ" b="1" dirty="0" smtClean="0"/>
              <a:t>	</a:t>
            </a:r>
            <a:r>
              <a:rPr lang="cs-CZ" b="1" dirty="0" smtClean="0"/>
              <a:t>Pavel </a:t>
            </a:r>
            <a:r>
              <a:rPr lang="cs-CZ" b="1" dirty="0" smtClean="0"/>
              <a:t>nepřišel do školy, </a:t>
            </a:r>
            <a:r>
              <a:rPr lang="cs-CZ" b="1" dirty="0" smtClean="0">
                <a:solidFill>
                  <a:srgbClr val="FF0000"/>
                </a:solidFill>
              </a:rPr>
              <a:t>protože</a:t>
            </a:r>
            <a:r>
              <a:rPr lang="cs-CZ" b="1" dirty="0" smtClean="0"/>
              <a:t> byl nemocen.</a:t>
            </a:r>
          </a:p>
          <a:p>
            <a:pPr>
              <a:buNone/>
            </a:pPr>
            <a:r>
              <a:rPr lang="cs-CZ" b="1" dirty="0" smtClean="0"/>
              <a:t>	Tělo máme udržovat v dobré kondici, </a:t>
            </a:r>
            <a:r>
              <a:rPr lang="cs-CZ" b="1" dirty="0" smtClean="0">
                <a:solidFill>
                  <a:srgbClr val="FF0000"/>
                </a:solidFill>
              </a:rPr>
              <a:t>a proto </a:t>
            </a:r>
            <a:r>
              <a:rPr lang="cs-CZ" b="1" dirty="0" smtClean="0"/>
              <a:t>bychom měli sportovat. 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Známe některé sporty, </a:t>
            </a:r>
            <a:r>
              <a:rPr lang="cs-CZ" b="1" dirty="0" smtClean="0">
                <a:solidFill>
                  <a:srgbClr val="FF0000"/>
                </a:solidFill>
              </a:rPr>
              <a:t>které</a:t>
            </a:r>
            <a:r>
              <a:rPr lang="cs-CZ" b="1" dirty="0" smtClean="0"/>
              <a:t> vyhovují každému věku. 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Celé Slunce se tvořeno plyny, </a:t>
            </a:r>
            <a:r>
              <a:rPr lang="cs-CZ" b="1" dirty="0" smtClean="0">
                <a:solidFill>
                  <a:srgbClr val="FF0000"/>
                </a:solidFill>
              </a:rPr>
              <a:t>a proto</a:t>
            </a:r>
            <a:r>
              <a:rPr lang="cs-CZ" b="1" dirty="0" smtClean="0"/>
              <a:t> je žhavé. 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V Egyptě leží území, </a:t>
            </a:r>
            <a:r>
              <a:rPr lang="cs-CZ" b="1" dirty="0" smtClean="0">
                <a:solidFill>
                  <a:srgbClr val="FF0000"/>
                </a:solidFill>
              </a:rPr>
              <a:t>které</a:t>
            </a:r>
            <a:r>
              <a:rPr lang="cs-CZ" b="1" dirty="0" smtClean="0"/>
              <a:t> bylo donedávna zahaleno tajemstvím. 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Při vykopávkách lidé odkryli staré chrámy, </a:t>
            </a:r>
            <a:r>
              <a:rPr lang="cs-CZ" b="1" dirty="0" smtClean="0">
                <a:solidFill>
                  <a:srgbClr val="FF0000"/>
                </a:solidFill>
              </a:rPr>
              <a:t>které</a:t>
            </a:r>
            <a:r>
              <a:rPr lang="cs-CZ" b="1" dirty="0" smtClean="0"/>
              <a:t> navštěvovali lidé před tisíci lety. 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Lidé na úpatí sopky nejsou klidní, </a:t>
            </a:r>
            <a:r>
              <a:rPr lang="cs-CZ" b="1" dirty="0" smtClean="0">
                <a:solidFill>
                  <a:srgbClr val="FF0000"/>
                </a:solidFill>
              </a:rPr>
              <a:t>protože</a:t>
            </a:r>
            <a:r>
              <a:rPr lang="cs-CZ" b="1" dirty="0" smtClean="0"/>
              <a:t> sopka často kouří.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Spojování vět v souvětí - procvičování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720" y="1214422"/>
            <a:ext cx="8643998" cy="5429288"/>
          </a:xfrm>
        </p:spPr>
        <p:txBody>
          <a:bodyPr>
            <a:normAutofit/>
          </a:bodyPr>
          <a:lstStyle/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Spojte </a:t>
            </a:r>
            <a:r>
              <a:rPr lang="cs-CZ" dirty="0" smtClean="0"/>
              <a:t>věty jednoduché do souvětí (</a:t>
            </a:r>
            <a:r>
              <a:rPr lang="cs-CZ" dirty="0"/>
              <a:t>p</a:t>
            </a:r>
            <a:r>
              <a:rPr lang="cs-CZ" dirty="0" smtClean="0"/>
              <a:t>oužijte spojky</a:t>
            </a:r>
          </a:p>
          <a:p>
            <a:pPr>
              <a:buNone/>
            </a:pPr>
            <a:r>
              <a:rPr lang="cs-CZ" dirty="0" smtClean="0"/>
              <a:t>a,ale,proto,aby):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Venku foukal vítr. Začalo sněžit. </a:t>
            </a:r>
          </a:p>
          <a:p>
            <a:pPr>
              <a:buNone/>
            </a:pPr>
            <a:r>
              <a:rPr lang="cs-CZ" dirty="0" smtClean="0"/>
              <a:t>Babička volá na Pavla. Šel rychle domů. </a:t>
            </a:r>
          </a:p>
          <a:p>
            <a:pPr>
              <a:buNone/>
            </a:pPr>
            <a:r>
              <a:rPr lang="cs-CZ" dirty="0" smtClean="0"/>
              <a:t>Chceme jet na výlet. Je špatné počasí. </a:t>
            </a:r>
          </a:p>
          <a:p>
            <a:pPr>
              <a:buNone/>
            </a:pPr>
            <a:r>
              <a:rPr lang="cs-CZ" dirty="0" smtClean="0"/>
              <a:t>Učím se výborně. Rodiče mají ze mě velkou radost. 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140</Words>
  <Application>Microsoft Office PowerPoint</Application>
  <PresentationFormat>Předvádění na obrazovce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Věta jednoduchá a souvětí Spojování vět v souvětí</vt:lpstr>
      <vt:lpstr>VJ, S - opakování</vt:lpstr>
      <vt:lpstr>Opakování - souvětí</vt:lpstr>
      <vt:lpstr>Spojky a spojovací výrazy v souvětí – opište do sešitu</vt:lpstr>
      <vt:lpstr>Spojování vět v souvětí - procvičování</vt:lpstr>
      <vt:lpstr>138/5 - řešení</vt:lpstr>
      <vt:lpstr>Spojování vět v souvětí - procvičování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Věta jednoduchá a souvětí Spojování vět v souvětí</dc:title>
  <dc:creator>Evzen</dc:creator>
  <cp:lastModifiedBy>Evzen</cp:lastModifiedBy>
  <cp:revision>14</cp:revision>
  <dcterms:created xsi:type="dcterms:W3CDTF">2020-05-29T08:21:59Z</dcterms:created>
  <dcterms:modified xsi:type="dcterms:W3CDTF">2020-05-29T10:43:12Z</dcterms:modified>
</cp:coreProperties>
</file>