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6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B03B4-0888-4452-8E61-07C862259FDD}" type="datetimeFigureOut">
              <a:rPr lang="cs-CZ" smtClean="0"/>
              <a:pPr/>
              <a:t>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17C9-BE4C-4C32-A7BE-8DD0DAB020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jelinkova\Documents\TABLO\Adélka tabl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163750" cy="1622813"/>
          </a:xfrm>
          <a:prstGeom prst="rect">
            <a:avLst/>
          </a:prstGeom>
          <a:noFill/>
        </p:spPr>
      </p:pic>
      <p:pic>
        <p:nvPicPr>
          <p:cNvPr id="1030" name="Picture 6" descr="C:\Users\rjelinkova\Documents\TABLO\Bety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0"/>
            <a:ext cx="1857388" cy="2476518"/>
          </a:xfrm>
          <a:prstGeom prst="rect">
            <a:avLst/>
          </a:prstGeom>
          <a:noFill/>
        </p:spPr>
      </p:pic>
      <p:pic>
        <p:nvPicPr>
          <p:cNvPr id="1032" name="Picture 8" descr="C:\Users\rjelinkova\Documents\TABLO\Maty a koc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-1"/>
            <a:ext cx="1500198" cy="2000181"/>
          </a:xfrm>
          <a:prstGeom prst="rect">
            <a:avLst/>
          </a:prstGeom>
          <a:noFill/>
        </p:spPr>
      </p:pic>
      <p:pic>
        <p:nvPicPr>
          <p:cNvPr id="1036" name="Picture 12" descr="C:\Users\rjelinkova\Documents\TABLO\Ondra a kočič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18805" y="232171"/>
            <a:ext cx="1857365" cy="1393024"/>
          </a:xfrm>
          <a:prstGeom prst="rect">
            <a:avLst/>
          </a:prstGeom>
          <a:noFill/>
        </p:spPr>
      </p:pic>
      <p:pic>
        <p:nvPicPr>
          <p:cNvPr id="1040" name="Picture 16" descr="C:\Users\rjelinkova\Documents\TABLO\Viki maluj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00166" cy="2232390"/>
          </a:xfrm>
          <a:prstGeom prst="rect">
            <a:avLst/>
          </a:prstGeom>
          <a:noFill/>
        </p:spPr>
      </p:pic>
      <p:pic>
        <p:nvPicPr>
          <p:cNvPr id="1026" name="Picture 2" descr="C:\Users\rjelinkova\Documents\TABLO\Dane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0"/>
            <a:ext cx="1143008" cy="203201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0"/>
            <a:ext cx="1428728" cy="21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4357694"/>
            <a:ext cx="234362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Users\rjelinkova\Documents\TABLO\Kuba na farmě 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4643446"/>
            <a:ext cx="2958216" cy="221455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4214818"/>
            <a:ext cx="1857356" cy="245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rjelinkova\Documents\Denis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1301" y="1857364"/>
            <a:ext cx="1792699" cy="2285992"/>
          </a:xfrm>
          <a:prstGeom prst="rect">
            <a:avLst/>
          </a:prstGeom>
          <a:noFill/>
        </p:spPr>
      </p:pic>
      <p:pic>
        <p:nvPicPr>
          <p:cNvPr id="5" name="Picture 3" descr="C:\Users\rjelinkova\Documents\TABLO\Markétka-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214818"/>
            <a:ext cx="1768072" cy="235743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44" y="2285992"/>
            <a:ext cx="1928826" cy="234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72132" y="2000240"/>
            <a:ext cx="1873006" cy="23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43372" y="4929198"/>
            <a:ext cx="15169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rjelinkova\Documents\TABLO\Justa tenis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71670" y="2143116"/>
            <a:ext cx="1599251" cy="2643206"/>
          </a:xfrm>
          <a:prstGeom prst="rect">
            <a:avLst/>
          </a:prstGeom>
          <a:noFill/>
        </p:spPr>
      </p:pic>
      <p:sp>
        <p:nvSpPr>
          <p:cNvPr id="18" name="Obdélník 17"/>
          <p:cNvSpPr/>
          <p:nvPr/>
        </p:nvSpPr>
        <p:spPr>
          <a:xfrm>
            <a:off x="3786182" y="1785926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3.B</a:t>
            </a:r>
            <a:endParaRPr lang="cs-CZ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71934" y="407194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cs-CZ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786314" y="4071942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cs-CZ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</Words>
  <Application>Microsoft Office PowerPoint</Application>
  <PresentationFormat>Předvádění na obrazovce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Company>Základní škola Dobrá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rjelinkova</dc:creator>
  <cp:lastModifiedBy>rjelinkova</cp:lastModifiedBy>
  <cp:revision>22</cp:revision>
  <dcterms:created xsi:type="dcterms:W3CDTF">2020-05-26T08:16:56Z</dcterms:created>
  <dcterms:modified xsi:type="dcterms:W3CDTF">2020-06-08T09:36:06Z</dcterms:modified>
</cp:coreProperties>
</file>