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56" r:id="rId5"/>
    <p:sldId id="257" r:id="rId6"/>
    <p:sldId id="258" r:id="rId7"/>
    <p:sldId id="259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5885A-AD4E-485E-9B2B-3AEFCE5326B9}" type="datetimeFigureOut">
              <a:rPr lang="cs-CZ" smtClean="0"/>
              <a:pPr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FF7A9-0A7B-4369-A181-3792639A657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 druhy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081" y="1641485"/>
            <a:ext cx="8229600" cy="4525963"/>
          </a:xfrm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Předložky</a:t>
            </a:r>
            <a:r>
              <a:rPr lang="cs-CZ" dirty="0" smtClean="0"/>
              <a:t> před jmény stojí, samy bez nich neobstojí</a:t>
            </a:r>
          </a:p>
          <a:p>
            <a:r>
              <a:rPr lang="cs-CZ" dirty="0" smtClean="0"/>
              <a:t>Slova, věty spojit máme, </a:t>
            </a:r>
            <a:r>
              <a:rPr lang="cs-CZ" b="1" dirty="0" smtClean="0">
                <a:solidFill>
                  <a:srgbClr val="FF0000"/>
                </a:solidFill>
              </a:rPr>
              <a:t>spojky</a:t>
            </a:r>
            <a:r>
              <a:rPr lang="cs-CZ" b="1" dirty="0" smtClean="0"/>
              <a:t> </a:t>
            </a:r>
            <a:r>
              <a:rPr lang="cs-CZ" dirty="0" smtClean="0"/>
              <a:t>k tomu zavoláme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Částice</a:t>
            </a:r>
            <a:r>
              <a:rPr lang="cs-CZ" dirty="0" smtClean="0"/>
              <a:t> se mají k světu, často  uvozují větu</a:t>
            </a:r>
          </a:p>
          <a:p>
            <a:r>
              <a:rPr lang="cs-CZ" dirty="0" smtClean="0"/>
              <a:t>Ach, </a:t>
            </a:r>
            <a:r>
              <a:rPr lang="cs-CZ" dirty="0" err="1" smtClean="0"/>
              <a:t>vrrr</a:t>
            </a:r>
            <a:r>
              <a:rPr lang="cs-CZ" dirty="0" smtClean="0"/>
              <a:t>, haf, cink nakonec, </a:t>
            </a:r>
            <a:r>
              <a:rPr lang="cs-CZ" b="1" dirty="0" smtClean="0">
                <a:solidFill>
                  <a:srgbClr val="FF0000"/>
                </a:solidFill>
              </a:rPr>
              <a:t>citoslovce</a:t>
            </a:r>
            <a:r>
              <a:rPr lang="cs-CZ" dirty="0" smtClean="0"/>
              <a:t> to je věc</a:t>
            </a:r>
          </a:p>
          <a:p>
            <a:endParaRPr lang="cs-CZ" dirty="0"/>
          </a:p>
        </p:txBody>
      </p:sp>
      <p:pic>
        <p:nvPicPr>
          <p:cNvPr id="1026" name="Picture 2" descr="C:\Users\rjelinkova\AppData\Local\Microsoft\Windows\Temporary Internet Files\Content.IE5\HFSNL4UH\rose-1367059_64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4929198"/>
            <a:ext cx="1951038" cy="1096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Hledej předložky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4296" y="1600200"/>
            <a:ext cx="785540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Rozhodni, zda je slovo v závorce předložkou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(do)města</a:t>
            </a:r>
          </a:p>
          <a:p>
            <a:r>
              <a:rPr lang="cs-CZ" dirty="0" smtClean="0"/>
              <a:t>(při)práci</a:t>
            </a:r>
          </a:p>
          <a:p>
            <a:r>
              <a:rPr lang="cs-CZ" dirty="0" smtClean="0"/>
              <a:t>(pod)</a:t>
            </a:r>
            <a:r>
              <a:rPr lang="cs-CZ" dirty="0" err="1" smtClean="0"/>
              <a:t>kova</a:t>
            </a:r>
            <a:endParaRPr lang="cs-CZ" dirty="0" smtClean="0"/>
          </a:p>
          <a:p>
            <a:r>
              <a:rPr lang="cs-CZ" dirty="0" smtClean="0"/>
              <a:t>(u)tebe</a:t>
            </a:r>
          </a:p>
          <a:p>
            <a:r>
              <a:rPr lang="cs-CZ" dirty="0" smtClean="0"/>
              <a:t>(s)námi</a:t>
            </a:r>
          </a:p>
          <a:p>
            <a:r>
              <a:rPr lang="cs-CZ" dirty="0" smtClean="0"/>
              <a:t>(s)ložit</a:t>
            </a:r>
          </a:p>
          <a:p>
            <a:r>
              <a:rPr lang="cs-CZ" dirty="0" smtClean="0"/>
              <a:t>(v)zahradě</a:t>
            </a:r>
          </a:p>
          <a:p>
            <a:r>
              <a:rPr lang="cs-CZ" dirty="0" smtClean="0"/>
              <a:t>(v)ložit</a:t>
            </a:r>
          </a:p>
          <a:p>
            <a:r>
              <a:rPr lang="cs-CZ" dirty="0" smtClean="0"/>
              <a:t>(</a:t>
            </a:r>
            <a:r>
              <a:rPr lang="cs-CZ" dirty="0" smtClean="0"/>
              <a:t>na)</a:t>
            </a:r>
            <a:r>
              <a:rPr lang="cs-CZ" dirty="0" err="1" smtClean="0"/>
              <a:t>rozeniny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Spojky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4414" y="2357430"/>
            <a:ext cx="6557986" cy="2852742"/>
          </a:xfrm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spojují slova (maminka 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a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tatínek, zmrzlina i lízátko)  </a:t>
            </a:r>
          </a:p>
          <a:p>
            <a:pPr algn="l"/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nebo 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věty</a:t>
            </a:r>
          </a:p>
          <a:p>
            <a:pPr algn="l"/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Maminka šla do obchodu, ale měli zavřeno.)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Doplň vhodné spojky a cvičení napiš.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Přišla </a:t>
            </a:r>
            <a:r>
              <a:rPr lang="cs-CZ" dirty="0"/>
              <a:t>k nám babička, __________ mi popřála k narozeninám.  Nešli jsme na výlet, </a:t>
            </a:r>
            <a:r>
              <a:rPr lang="cs-CZ" dirty="0" smtClean="0"/>
              <a:t>________ </a:t>
            </a:r>
            <a:r>
              <a:rPr lang="cs-CZ" dirty="0"/>
              <a:t>pršelo. Půjdeš pes ven ________ si budeš číst?  Šel bych ven, _______musím dnes pomáhat doma. </a:t>
            </a:r>
            <a:r>
              <a:rPr lang="cs-CZ" dirty="0" smtClean="0"/>
              <a:t>Jana </a:t>
            </a:r>
            <a:r>
              <a:rPr lang="cs-CZ" dirty="0"/>
              <a:t>říkala, _____  je  nemocná. </a:t>
            </a:r>
          </a:p>
          <a:p>
            <a:pPr>
              <a:buNone/>
            </a:pPr>
            <a:r>
              <a:rPr lang="cs-CZ" dirty="0" smtClean="0"/>
              <a:t>    Požádali </a:t>
            </a:r>
            <a:r>
              <a:rPr lang="cs-CZ" dirty="0"/>
              <a:t>ho,  _____ jim donesl knihy. </a:t>
            </a:r>
          </a:p>
          <a:p>
            <a:r>
              <a:rPr lang="cs-CZ" b="1" dirty="0"/>
              <a:t>Nápověda:  protože, ale, aby, že, nebo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0" descr="turist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58082" y="3714752"/>
            <a:ext cx="1143008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Najdi nevhodné spojky  (vetřelce) a pokus se je obměnit 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  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Ve </a:t>
            </a:r>
            <a:r>
              <a:rPr lang="cs-CZ" dirty="0"/>
              <a:t>škole se učíme psát, protože počítat. Přestávky slouží k tomu, když si žáci odpočinuli. Nejoblíbenějšími předměty bývají tělocvik aby plavání. Žáci v hodinách čtou, ale píší na tabuli.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Zakroužkuj spojky</a:t>
            </a:r>
            <a:r>
              <a:rPr lang="cs-CZ" sz="3200" b="1" dirty="0" smtClean="0"/>
              <a:t>:</a:t>
            </a:r>
            <a:br>
              <a:rPr lang="cs-CZ" sz="3200" b="1" dirty="0" smtClean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Na, dva, kůň, když, dole, dnes, ale, nůž, píše,</a:t>
            </a:r>
          </a:p>
          <a:p>
            <a:pPr>
              <a:buNone/>
            </a:pPr>
            <a:r>
              <a:rPr lang="cs-CZ" b="1" dirty="0" smtClean="0"/>
              <a:t> </a:t>
            </a:r>
          </a:p>
          <a:p>
            <a:pPr>
              <a:buNone/>
            </a:pPr>
            <a:r>
              <a:rPr lang="cs-CZ" b="1" dirty="0" smtClean="0"/>
              <a:t>    aby, můj, tady, že, i, před, zítra, nebo, tebe, 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    děda, avšak pod, první, běží, lehce, jestliže, 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 smtClean="0"/>
              <a:t>     hodná, že, zítra, mnoho, tátův, a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/>
          <a:lstStyle/>
          <a:p>
            <a:r>
              <a:rPr lang="cs-CZ" dirty="0" smtClean="0"/>
              <a:t>Vyškrtni Y, I, X vylušti slova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dirty="0" smtClean="0"/>
              <a:t>N X I E Y CH I X Ť </a:t>
            </a:r>
          </a:p>
          <a:p>
            <a:r>
              <a:rPr lang="cs-CZ" dirty="0" smtClean="0"/>
              <a:t>Y X A I X Ť Y I</a:t>
            </a:r>
          </a:p>
          <a:p>
            <a:r>
              <a:rPr lang="cs-CZ" dirty="0" smtClean="0"/>
              <a:t> K I Y É X I Ž X I</a:t>
            </a:r>
          </a:p>
          <a:p>
            <a:r>
              <a:rPr lang="cs-CZ" dirty="0" smtClean="0"/>
              <a:t>C X Y O Y X Ž X I Y 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Víš k jakému slovnímu druhu patří? 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250</Words>
  <Application>Microsoft Office PowerPoint</Application>
  <PresentationFormat>Předvádění na obrazovce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Slovní druhy </vt:lpstr>
      <vt:lpstr>Hledej předložky</vt:lpstr>
      <vt:lpstr>Rozhodni, zda je slovo v závorce předložkou</vt:lpstr>
      <vt:lpstr>Spojky</vt:lpstr>
      <vt:lpstr>Doplň vhodné spojky a cvičení napiš.  </vt:lpstr>
      <vt:lpstr>Najdi nevhodné spojky  (vetřelce) a pokus se je obměnit  </vt:lpstr>
      <vt:lpstr>Zakroužkuj spojky: </vt:lpstr>
      <vt:lpstr>Vyškrtni Y, I, X vylušti slova</vt:lpstr>
    </vt:vector>
  </TitlesOfParts>
  <Company>Základní škola Dobrá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Spojky</dc:title>
  <dc:creator>rjelinkova</dc:creator>
  <cp:lastModifiedBy>rjelinkova</cp:lastModifiedBy>
  <cp:revision>10</cp:revision>
  <dcterms:created xsi:type="dcterms:W3CDTF">2020-06-07T18:06:27Z</dcterms:created>
  <dcterms:modified xsi:type="dcterms:W3CDTF">2020-06-08T09:04:56Z</dcterms:modified>
</cp:coreProperties>
</file>