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D8E37D-3550-4FDA-ADC1-1A17D22F71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0730588-4A6F-4185-96C3-CBD42C30AC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6EBAF2F-36CE-4CEE-979D-844A9E6D4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83C61-ABAD-4D2B-A0FA-514EAAD783EA}" type="datetimeFigureOut">
              <a:rPr lang="cs-CZ" smtClean="0"/>
              <a:t>3. 5. 2020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CA6EE54-170A-4145-B384-A1B1437CD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C29E97F-0BEE-4B8F-8C34-33531B52F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088F3-226E-46CB-B759-9054BE8D4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1101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C3A7F3-B072-4BF3-BBB5-561720466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05E8A12-DB53-431E-99B7-F7759BAFC6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1C67655-B35C-4ABB-A916-73612073D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83C61-ABAD-4D2B-A0FA-514EAAD783EA}" type="datetimeFigureOut">
              <a:rPr lang="cs-CZ" smtClean="0"/>
              <a:t>3. 5. 2020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953E748-A142-438F-AB20-DC159BFFC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245BF5-4D4C-49A0-894D-0B1CFDDC3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088F3-226E-46CB-B759-9054BE8D4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617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11549DF-3B31-4F37-AD9B-9A2230514D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AF2ECB9-B209-4F65-8752-9C26E4BAA3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4F73AE4-888F-48E8-A649-B34B4061B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83C61-ABAD-4D2B-A0FA-514EAAD783EA}" type="datetimeFigureOut">
              <a:rPr lang="cs-CZ" smtClean="0"/>
              <a:t>3. 5. 2020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3134F66-D1E9-4F3A-A991-F42A80554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939719A-BF25-46EA-9A88-148DC40FA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088F3-226E-46CB-B759-9054BE8D4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0400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844935-B4BA-4379-A7DE-7B59BCF27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D3F42E-AC76-4956-B22D-89C348D56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A15B5C-740A-406D-9DF5-5863CC0D6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83C61-ABAD-4D2B-A0FA-514EAAD783EA}" type="datetimeFigureOut">
              <a:rPr lang="cs-CZ" smtClean="0"/>
              <a:t>3. 5. 2020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66D8FFC-874F-4232-9899-1CC1C671A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6AEB69-111B-4468-93DA-9F8EED43A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088F3-226E-46CB-B759-9054BE8D4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4235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598FD7-BB27-4DE2-AF27-EB81CD465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A0D2099-FBB8-49AF-A8FB-F9F00FB0B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894DAA2-90EC-4491-B6A3-77704942D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83C61-ABAD-4D2B-A0FA-514EAAD783EA}" type="datetimeFigureOut">
              <a:rPr lang="cs-CZ" smtClean="0"/>
              <a:t>3. 5. 2020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F5A6C4C-49AC-472A-B796-4A44C85DF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A7CA79D-8E5E-4E63-8302-EF6815117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088F3-226E-46CB-B759-9054BE8D4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452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0834A7-DD39-41FA-B1E3-F541EE026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3CBC8B-BC0A-4BD3-A490-27E573B560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EAEEE40-15DB-413C-9AE3-1EAA0893BC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6E95D26-B3B9-4C28-A40B-714768777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83C61-ABAD-4D2B-A0FA-514EAAD783EA}" type="datetimeFigureOut">
              <a:rPr lang="cs-CZ" smtClean="0"/>
              <a:t>3. 5. 2020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63D90AB-F676-4CB8-8FEB-3BF4BC4BD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C209340-8A65-4AE3-AC1A-3A5429A3F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088F3-226E-46CB-B759-9054BE8D4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55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C1D887-DFF1-4D2D-9730-97FF05671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D3A87AA-5B82-42F5-B2FE-8600568F6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B18A193-0231-4850-8BD7-CA0A01420B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23F3A2C-2D01-4AC8-8D15-139145BAA4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CE2B38A-2937-4D37-97E0-BDA687EFE7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835D2F7-81FE-4D72-91F0-7F9595E7C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83C61-ABAD-4D2B-A0FA-514EAAD783EA}" type="datetimeFigureOut">
              <a:rPr lang="cs-CZ" smtClean="0"/>
              <a:t>3. 5. 2020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0432CCD-A69D-43B3-A33F-B86F6ABC1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50741F4-CC42-43A3-B7CA-79FAD8C1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088F3-226E-46CB-B759-9054BE8D4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2860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F4FA8D-FB90-441C-AC59-204536E87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9CA9B81-0D73-423A-B49E-4EF9F50A4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83C61-ABAD-4D2B-A0FA-514EAAD783EA}" type="datetimeFigureOut">
              <a:rPr lang="cs-CZ" smtClean="0"/>
              <a:t>3. 5. 2020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06D7AB6-EDCE-4326-A5E6-C654C8249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CA68BC8-337C-4AC9-A0F3-4A6E7949B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088F3-226E-46CB-B759-9054BE8D4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7242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5CAB167-0D79-43C4-8FE3-D26E3C38E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83C61-ABAD-4D2B-A0FA-514EAAD783EA}" type="datetimeFigureOut">
              <a:rPr lang="cs-CZ" smtClean="0"/>
              <a:t>3. 5. 2020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A09A8AD-BB07-40EF-92A4-A24BA70D2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B4B649E-B3B6-425B-A0A5-FD8029C9C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088F3-226E-46CB-B759-9054BE8D4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1404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9CB433-1D39-4D9C-AE96-C817691F8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AEC50B7-5A72-4857-919C-3389D3187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3DCE4D2-44D1-4A43-A66A-3B2728414F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9AA42D7-E963-40BF-9A73-BFE1C0E3D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83C61-ABAD-4D2B-A0FA-514EAAD783EA}" type="datetimeFigureOut">
              <a:rPr lang="cs-CZ" smtClean="0"/>
              <a:t>3. 5. 2020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392FD53-C4BC-4F0A-B34F-CDB3680E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3994556-423C-4094-9166-6AD6C7555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088F3-226E-46CB-B759-9054BE8D4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1398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1B72F5-4EEA-4A37-A0C5-0D27D1F2F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0AC738F-F813-4D8C-B736-89F4BCF042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7137309-13DC-4ABB-9ABF-E8D85328A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2420597-F527-4184-9361-51E7F349D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83C61-ABAD-4D2B-A0FA-514EAAD783EA}" type="datetimeFigureOut">
              <a:rPr lang="cs-CZ" smtClean="0"/>
              <a:t>3. 5. 2020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A73C5E7-A769-4791-B06A-01FCB2ABC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4E13DD9-F4A6-4D95-B10F-B6020BD62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088F3-226E-46CB-B759-9054BE8D4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2281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A0EB3AC-FC1E-4C48-B80E-E84C74E97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CD78DC7-529F-415A-BDBE-11C7B505F2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C6B6072-937D-478F-857E-6EF264340C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83C61-ABAD-4D2B-A0FA-514EAAD783EA}" type="datetimeFigureOut">
              <a:rPr lang="cs-CZ" smtClean="0"/>
              <a:t>3. 5. 2020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2928B36-39DD-4B2A-B20D-B899108E1B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860A286-296A-46BB-B2D9-D7BFE0C53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088F3-226E-46CB-B759-9054BE8D4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2985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6AAAF6-F85B-4209-8065-D1590D3835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63191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Zkuste vyluštit hádanku: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7697BB7-D548-49A1-B5FF-32F3D9E07F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02674" y="2586447"/>
            <a:ext cx="8865326" cy="4807130"/>
          </a:xfrm>
        </p:spPr>
        <p:txBody>
          <a:bodyPr>
            <a:noAutofit/>
          </a:bodyPr>
          <a:lstStyle/>
          <a:p>
            <a:r>
              <a:rPr lang="cs-CZ" sz="6000" dirty="0"/>
              <a:t>Nemotora skoro slepý,</a:t>
            </a:r>
          </a:p>
          <a:p>
            <a:r>
              <a:rPr lang="cs-CZ" sz="6000" dirty="0"/>
              <a:t>hlína se mu na nos lepí.</a:t>
            </a:r>
          </a:p>
          <a:p>
            <a:r>
              <a:rPr lang="cs-CZ" sz="6000" dirty="0"/>
              <a:t>Pracuje i v neděli,</a:t>
            </a:r>
          </a:p>
          <a:p>
            <a:r>
              <a:rPr lang="cs-CZ" sz="6000" dirty="0"/>
              <a:t>r</a:t>
            </a:r>
            <a:r>
              <a:rPr lang="cs-CZ" sz="6000"/>
              <a:t>azí </a:t>
            </a:r>
            <a:r>
              <a:rPr lang="cs-CZ" sz="6000" dirty="0"/>
              <a:t>v zemi tunely.</a:t>
            </a:r>
          </a:p>
        </p:txBody>
      </p:sp>
    </p:spTree>
    <p:extLst>
      <p:ext uri="{BB962C8B-B14F-4D97-AF65-F5344CB8AC3E}">
        <p14:creationId xmlns:p14="http://schemas.microsoft.com/office/powerpoint/2010/main" val="3182233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6FB206-F3DF-44A9-B5C0-13FE4F565D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55523"/>
          </a:xfrm>
        </p:spPr>
        <p:txBody>
          <a:bodyPr>
            <a:normAutofit/>
          </a:bodyPr>
          <a:lstStyle/>
          <a:p>
            <a:r>
              <a:rPr lang="cs-CZ" sz="2700" dirty="0">
                <a:solidFill>
                  <a:srgbClr val="FF0000"/>
                </a:solidFill>
              </a:rPr>
              <a:t>Dnes se budeme věnovat slabikotvornému </a:t>
            </a:r>
            <a:r>
              <a:rPr lang="cs-CZ" sz="2700" dirty="0" err="1">
                <a:solidFill>
                  <a:srgbClr val="FF0000"/>
                </a:solidFill>
              </a:rPr>
              <a:t>r,l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B7A25F6-4EBF-42D2-B529-FF94C603A7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77886"/>
            <a:ext cx="9144000" cy="1802674"/>
          </a:xfrm>
        </p:spPr>
        <p:txBody>
          <a:bodyPr>
            <a:noAutofit/>
          </a:bodyPr>
          <a:lstStyle/>
          <a:p>
            <a:r>
              <a:rPr lang="cs-CZ" sz="3200" dirty="0"/>
              <a:t>Zkuste si napsat tato slova a rozdělit je na slabiky:</a:t>
            </a:r>
          </a:p>
          <a:p>
            <a:endParaRPr lang="cs-CZ" sz="3200" dirty="0"/>
          </a:p>
          <a:p>
            <a:r>
              <a:rPr lang="cs-CZ" sz="5400" dirty="0"/>
              <a:t>STOJÍ,  KOTEL,  NÁKUP, </a:t>
            </a:r>
          </a:p>
          <a:p>
            <a:endParaRPr lang="cs-CZ" sz="5400" dirty="0"/>
          </a:p>
          <a:p>
            <a:r>
              <a:rPr lang="cs-CZ" sz="5400" dirty="0"/>
              <a:t>VLÁČEK,  HRAJEME</a:t>
            </a:r>
          </a:p>
        </p:txBody>
      </p:sp>
    </p:spTree>
    <p:extLst>
      <p:ext uri="{BB962C8B-B14F-4D97-AF65-F5344CB8AC3E}">
        <p14:creationId xmlns:p14="http://schemas.microsoft.com/office/powerpoint/2010/main" val="465539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781790-19DA-43EE-96E5-C0E146677E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77837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rgbClr val="FF0000"/>
                </a:solidFill>
              </a:rPr>
              <a:t>Zkuste se teď podívat na stranu 77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5DD82AC-2898-4660-857C-AFE1892C49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6000" dirty="0"/>
              <a:t>Kapr    metr   cukr    bobr</a:t>
            </a:r>
          </a:p>
          <a:p>
            <a:endParaRPr lang="cs-CZ" sz="6000" dirty="0"/>
          </a:p>
          <a:p>
            <a:r>
              <a:rPr lang="cs-CZ" sz="6000" dirty="0"/>
              <a:t>Srna  chrpa   vrba   vlna</a:t>
            </a:r>
          </a:p>
        </p:txBody>
      </p:sp>
    </p:spTree>
    <p:extLst>
      <p:ext uri="{BB962C8B-B14F-4D97-AF65-F5344CB8AC3E}">
        <p14:creationId xmlns:p14="http://schemas.microsoft.com/office/powerpoint/2010/main" val="4059914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D3FB30-99D7-4B65-8444-60A064BD83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54186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rgbClr val="FF0000"/>
                </a:solidFill>
              </a:rPr>
              <a:t>Zkuste si udělat křížovku se slovy se slabikotvorným r, l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43C2B86-6AF2-4B56-BB03-7D45C4D142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94114"/>
            <a:ext cx="9144000" cy="3363686"/>
          </a:xfrm>
        </p:spPr>
        <p:txBody>
          <a:bodyPr>
            <a:normAutofit lnSpcReduction="10000"/>
          </a:bodyPr>
          <a:lstStyle/>
          <a:p>
            <a:r>
              <a:rPr lang="cs-CZ" dirty="0"/>
              <a:t>Číslo za větou určuje písmenko, které tvoří tajenku:</a:t>
            </a:r>
          </a:p>
          <a:p>
            <a:pPr algn="l"/>
            <a:r>
              <a:rPr lang="cs-CZ" dirty="0"/>
              <a:t>Dáváme ho do čaje (1)</a:t>
            </a:r>
          </a:p>
          <a:p>
            <a:pPr algn="l"/>
            <a:r>
              <a:rPr lang="cs-CZ" dirty="0"/>
              <a:t>Vane silný  (1)</a:t>
            </a:r>
          </a:p>
          <a:p>
            <a:pPr algn="l"/>
            <a:r>
              <a:rPr lang="cs-CZ" dirty="0"/>
              <a:t>Růže má ostré (2)</a:t>
            </a:r>
          </a:p>
          <a:p>
            <a:pPr algn="l"/>
            <a:r>
              <a:rPr lang="cs-CZ" dirty="0"/>
              <a:t>Opak slova mluví (3)</a:t>
            </a:r>
          </a:p>
          <a:p>
            <a:pPr algn="l"/>
            <a:r>
              <a:rPr lang="cs-CZ" dirty="0"/>
              <a:t>Na měření potřebujeme (2)</a:t>
            </a:r>
          </a:p>
          <a:p>
            <a:pPr algn="l"/>
            <a:r>
              <a:rPr lang="cs-CZ" dirty="0"/>
              <a:t>Šupiny má    (1) </a:t>
            </a:r>
          </a:p>
          <a:p>
            <a:r>
              <a:rPr lang="cs-CZ" dirty="0"/>
              <a:t>   </a:t>
            </a:r>
          </a:p>
          <a:p>
            <a:pPr marL="457200" indent="-457200"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214396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125</Words>
  <Application>Microsoft Office PowerPoint</Application>
  <PresentationFormat>Širokoúhlá obrazovka</PresentationFormat>
  <Paragraphs>24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Motiv Office</vt:lpstr>
      <vt:lpstr>Zkuste vyluštit hádanku:</vt:lpstr>
      <vt:lpstr>Dnes se budeme věnovat slabikotvornému r,l </vt:lpstr>
      <vt:lpstr>Zkuste se teď podívat na stranu 77</vt:lpstr>
      <vt:lpstr>Zkuste si udělat křížovku se slovy se slabikotvorným r, 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Zkuste vyluštit hádanku:</dc:title>
  <dc:creator>Lenka Turoňová</dc:creator>
  <cp:lastModifiedBy>Lenka Turoňová</cp:lastModifiedBy>
  <cp:revision>4</cp:revision>
  <dcterms:created xsi:type="dcterms:W3CDTF">2020-05-04T04:18:36Z</dcterms:created>
  <dcterms:modified xsi:type="dcterms:W3CDTF">2020-05-04T04:40:36Z</dcterms:modified>
</cp:coreProperties>
</file>