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89A6D1-AE0D-4EC5-A5FC-271338F33C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F3D7D85-5E43-41F8-99A0-CA73E8F29F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1EBEE45-CE37-4E53-8D4F-40CF5A14D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81A3-7700-4BFF-B6EE-C8BA591D081C}" type="datetimeFigureOut">
              <a:rPr lang="cs-CZ" smtClean="0"/>
              <a:t>19. 5. 2020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223921-AE39-4752-8052-298C61028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77E938-7124-450A-823C-7F6F113EF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2F46-07F6-473A-AC3E-3DEF27A06D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742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9A4593-8853-4213-90AF-FCB245BA6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3FCF257-67F8-46C9-A099-C49B1BC83C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42AD2FC-C219-44BC-98B6-CE2FFA3A7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81A3-7700-4BFF-B6EE-C8BA591D081C}" type="datetimeFigureOut">
              <a:rPr lang="cs-CZ" smtClean="0"/>
              <a:t>19. 5. 2020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702FDCD-1449-417F-B3A6-349E28710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6C1E82C-696F-476E-BB09-3F33BFCBA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2F46-07F6-473A-AC3E-3DEF27A06D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8809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5388912-534C-4362-85B9-CACA221365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916E32F-AACD-4B52-ACF5-CF61E46860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B91B568-E53A-4832-86EB-D3D5D84F9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81A3-7700-4BFF-B6EE-C8BA591D081C}" type="datetimeFigureOut">
              <a:rPr lang="cs-CZ" smtClean="0"/>
              <a:t>19. 5. 2020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715962C-9CFE-411E-8935-1E50D2B5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C7A8D58-1E00-46C9-A718-464D7FCC2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2F46-07F6-473A-AC3E-3DEF27A06D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0475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21E4EA-9608-40F0-9B8E-DA15D2809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9CD177-7866-4A8E-99CB-EDBA7B28C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D509ECE-6585-42DC-A090-A66347E9A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81A3-7700-4BFF-B6EE-C8BA591D081C}" type="datetimeFigureOut">
              <a:rPr lang="cs-CZ" smtClean="0"/>
              <a:t>19. 5. 2020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665775F-3DB0-4E8C-97DF-2DD14C7A8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8875674-7293-479F-A181-9D54468C6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2F46-07F6-473A-AC3E-3DEF27A06D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9739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C28274-DD7C-4861-9D5D-297063E78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EB67F43-FAFF-4C82-91D6-5EDEC6BF3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DFE8C2-9734-4E86-8959-8B3505AC4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81A3-7700-4BFF-B6EE-C8BA591D081C}" type="datetimeFigureOut">
              <a:rPr lang="cs-CZ" smtClean="0"/>
              <a:t>19. 5. 2020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0D997F0-742F-433B-BFFC-08309C480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1C3C4F3-33C1-4A4D-A437-7C51326F9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2F46-07F6-473A-AC3E-3DEF27A06D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8422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FFDF73-48D2-4F57-B883-6F50ED932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5CB360-303B-4D55-96B8-461BDC611C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8E5D782-8255-4EF0-BE63-B45AC113C9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3A14C9A-2AFC-44A1-91FE-E592BE298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81A3-7700-4BFF-B6EE-C8BA591D081C}" type="datetimeFigureOut">
              <a:rPr lang="cs-CZ" smtClean="0"/>
              <a:t>19. 5. 2020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11375D7-54CF-4CA1-9522-65C0AAE96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71FAFC-C799-411A-B248-AE7E1178A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2F46-07F6-473A-AC3E-3DEF27A06D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7604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AB3630-B7A3-4615-BFDC-78BFC26A6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899385D-0634-4A15-A98B-E859047AE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7FB661D-58F5-4947-8143-CB128F201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FBC1B05-3F5C-4E59-B4A1-E0C279615A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8ECFEB4-5C9D-4BC9-B3EB-E974FDF754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BCF6574-B8C6-4177-B27D-54E591266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81A3-7700-4BFF-B6EE-C8BA591D081C}" type="datetimeFigureOut">
              <a:rPr lang="cs-CZ" smtClean="0"/>
              <a:t>19. 5. 2020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ED072AA7-0482-4AFD-9309-925A6484B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E114E83F-A2D8-4CC9-9F25-12F3DBC3A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2F46-07F6-473A-AC3E-3DEF27A06D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6185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5D383A-8262-4EBD-8B0C-7DBAF0044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2841CD9-6E4F-420C-B5FD-39BF1B3B7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81A3-7700-4BFF-B6EE-C8BA591D081C}" type="datetimeFigureOut">
              <a:rPr lang="cs-CZ" smtClean="0"/>
              <a:t>19. 5. 2020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1B2A193-1910-4D00-8B6F-8BDB8CCEB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FF63CF0-BC7C-413D-93CE-928F31DCC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2F46-07F6-473A-AC3E-3DEF27A06D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2584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288DED7B-1B28-4BA2-9A3A-98CA84DCB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81A3-7700-4BFF-B6EE-C8BA591D081C}" type="datetimeFigureOut">
              <a:rPr lang="cs-CZ" smtClean="0"/>
              <a:t>19. 5. 2020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2BBCE57-79E7-4BED-AA49-071A04068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66AB1C7-0EF6-4E93-8089-6FF22556E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2F46-07F6-473A-AC3E-3DEF27A06D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6276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343D4F-ABE9-4A80-BD24-EDE52D4BC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86866E-18FD-40A5-8A21-0B472DB424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20AA217-2507-4D70-A3EF-795E5B7B7D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191FC94-9CB5-4866-A501-285A83F8A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81A3-7700-4BFF-B6EE-C8BA591D081C}" type="datetimeFigureOut">
              <a:rPr lang="cs-CZ" smtClean="0"/>
              <a:t>19. 5. 2020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DD4A933-F985-45E8-BFC0-97E40A84B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BA997B1-DECC-41D3-A7E1-8AA5182CF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2F46-07F6-473A-AC3E-3DEF27A06D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5810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518D05-EDE3-41C5-B90E-4FB3247C1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82FBA40-D285-4266-9837-FB2AED6091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0E1DE2E-B7C7-455A-BB5C-1CD3AA9D2A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ECCB028-51CA-466D-B322-85A570993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81A3-7700-4BFF-B6EE-C8BA591D081C}" type="datetimeFigureOut">
              <a:rPr lang="cs-CZ" smtClean="0"/>
              <a:t>19. 5. 2020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5D7C92F-9F4B-4B10-AFEC-E9AF56E9D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2F84BC4-7C57-4AD2-80B6-CC45C8392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2F46-07F6-473A-AC3E-3DEF27A06D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021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3555170F-E01B-4EC5-BCEA-57F621766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FDF677C-2DC4-4D7B-BBCD-B64B2FCB0F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3BC3348-24A2-4A5E-A985-E1F73B732E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F81A3-7700-4BFF-B6EE-C8BA591D081C}" type="datetimeFigureOut">
              <a:rPr lang="cs-CZ" smtClean="0"/>
              <a:t>19. 5. 2020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DA19F4B-DA28-4BDC-AA0E-0EA91E15EE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0F134E-2DDB-4F39-B19D-E46D1993A2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02F46-07F6-473A-AC3E-3DEF27A06D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791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84D6B1-2B7C-47C1-BEA0-0423CC3548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Ema měla 6 jablíček. Lucka měla o 3 jablíčka víc. Kolik jablíček měla Lucka?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866B1C3-95F6-4226-A629-ED60CED192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7960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7CA09D-681C-46CC-9558-FD261D89ED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DD70223-1112-400B-9E1E-1D5A55B667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 descr="Obsah obrázku text, bílá tabule&#10;&#10;Popis byl vytvořen automaticky">
            <a:extLst>
              <a:ext uri="{FF2B5EF4-FFF2-40B4-BE49-F238E27FC236}">
                <a16:creationId xmlns:a16="http://schemas.microsoft.com/office/drawing/2014/main" id="{49753E93-AEEE-47C1-A05A-F9DF128CC7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440" y="173038"/>
            <a:ext cx="918178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2666319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D28EA6-9F24-4DAC-AA8F-8567450298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Kuba chytil 12 kaprů. Jirka chytil o 5 kaprů víc. Kolik kaprů chytil Jirka?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FE3314C-43B7-4D3A-9460-B910400248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8947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AC5F39-E7B8-44F7-987B-580C310DEC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Pavel snědl 18 koláčů. Matěj snědl o 6 koláčů méně. Kolik koláčů </a:t>
            </a:r>
            <a:r>
              <a:rPr lang="cs-CZ"/>
              <a:t>snědl Matěj?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27DDDD6-E448-4354-8BA5-BD79DD7ABF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240245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51</Words>
  <Application>Microsoft Office PowerPoint</Application>
  <PresentationFormat>Širokoúhlá obrazovka</PresentationFormat>
  <Paragraphs>3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Motiv Office</vt:lpstr>
      <vt:lpstr>Ema měla 6 jablíček. Lucka měla o 3 jablíčka víc. Kolik jablíček měla Lucka?</vt:lpstr>
      <vt:lpstr>Prezentace aplikace PowerPoint</vt:lpstr>
      <vt:lpstr>Kuba chytil 12 kaprů. Jirka chytil o 5 kaprů víc. Kolik kaprů chytil Jirka?</vt:lpstr>
      <vt:lpstr>Pavel snědl 18 koláčů. Matěj snědl o 6 koláčů méně. Kolik koláčů snědl Matěj?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Ema měla 6 jablíček. Lucka měla o 3 jablíčka víc. Kolik jablíček měla Lucka?</dc:title>
  <dc:creator>Lenka Turoňová</dc:creator>
  <cp:lastModifiedBy>Lenka Turoňová</cp:lastModifiedBy>
  <cp:revision>4</cp:revision>
  <dcterms:created xsi:type="dcterms:W3CDTF">2020-05-20T05:45:49Z</dcterms:created>
  <dcterms:modified xsi:type="dcterms:W3CDTF">2020-05-20T06:10:13Z</dcterms:modified>
</cp:coreProperties>
</file>