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956820-B3DD-40F5-AF31-102DFC74B300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CDB5720-189C-47B0-9FE3-E11A6D3FB43F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14810" y="3929066"/>
            <a:ext cx="4214842" cy="1852610"/>
          </a:xfrm>
        </p:spPr>
        <p:txBody>
          <a:bodyPr/>
          <a:lstStyle/>
          <a:p>
            <a:r>
              <a:rPr lang="cs-CZ" dirty="0" smtClean="0"/>
              <a:t>Za chvíli začneme!  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29058" y="2071678"/>
            <a:ext cx="4500594" cy="1470025"/>
          </a:xfrm>
        </p:spPr>
        <p:txBody>
          <a:bodyPr>
            <a:normAutofit/>
          </a:bodyPr>
          <a:lstStyle/>
          <a:p>
            <a:r>
              <a:rPr lang="cs-CZ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latin typeface="Algerian" pitchFamily="82" charset="0"/>
              </a:rPr>
              <a:t>Ahoj 4.B !</a:t>
            </a:r>
            <a:endParaRPr lang="cs-CZ" sz="6600" dirty="0">
              <a:solidFill>
                <a:schemeClr val="accent3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pic>
        <p:nvPicPr>
          <p:cNvPr id="4" name="Picture 2" descr="nástěnka třídy 5.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785794"/>
            <a:ext cx="2643206" cy="264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osoba čísla jednotného (já)</a:t>
            </a:r>
          </a:p>
          <a:p>
            <a:r>
              <a:rPr lang="cs-CZ" dirty="0" smtClean="0"/>
              <a:t>2. osoba  čísla jednotného (ty)</a:t>
            </a:r>
          </a:p>
          <a:p>
            <a:r>
              <a:rPr lang="cs-CZ" dirty="0" smtClean="0"/>
              <a:t>3. osoba čísla jednotného (on, ona, ono)</a:t>
            </a:r>
          </a:p>
          <a:p>
            <a:r>
              <a:rPr lang="cs-CZ" dirty="0" smtClean="0"/>
              <a:t>1. osoba čísla množného (my)</a:t>
            </a:r>
          </a:p>
          <a:p>
            <a:r>
              <a:rPr lang="cs-CZ" dirty="0" smtClean="0"/>
              <a:t>2. osoba čísla množného (vy)</a:t>
            </a:r>
          </a:p>
          <a:p>
            <a:r>
              <a:rPr lang="cs-CZ" dirty="0" smtClean="0"/>
              <a:t>3. osoba čísla množného (oni, ony, ona)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– časování v čase přítomném</a:t>
            </a:r>
            <a:endParaRPr lang="cs-CZ" dirty="0"/>
          </a:p>
        </p:txBody>
      </p:sp>
      <p:pic>
        <p:nvPicPr>
          <p:cNvPr id="1028" name="Picture 4" descr="C:\Users\Krocek\AppData\Local\Microsoft\Windows\Temporary Internet Files\Content.IE5\XJ0DDBUN\jajaja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286257"/>
            <a:ext cx="2243135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Vyčasuj sloveso NÉST v čase přítomném!</a:t>
            </a:r>
            <a:endParaRPr lang="cs-CZ" dirty="0"/>
          </a:p>
        </p:txBody>
      </p:sp>
      <p:pic>
        <p:nvPicPr>
          <p:cNvPr id="2052" name="Picture 4" descr="C:\Users\Krocek\AppData\Local\Microsoft\Windows\Temporary Internet Files\Content.IE5\XJ0DDBUN\nosic3-1304x173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928802"/>
            <a:ext cx="2642694" cy="3524268"/>
          </a:xfrm>
          <a:prstGeom prst="rect">
            <a:avLst/>
          </a:prstGeom>
          <a:noFill/>
        </p:spPr>
      </p:pic>
      <p:pic>
        <p:nvPicPr>
          <p:cNvPr id="2053" name="Picture 5" descr="C:\Users\Krocek\AppData\Local\Microsoft\Windows\Temporary Internet Files\Content.IE5\3JRAUEOW\nosenie-540x720[1]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928802"/>
            <a:ext cx="2786058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cs-CZ" dirty="0" smtClean="0"/>
              <a:t>Číslo jednotné</a:t>
            </a:r>
          </a:p>
          <a:p>
            <a:r>
              <a:rPr lang="cs-CZ" dirty="0" smtClean="0"/>
              <a:t>1. (já) nesu</a:t>
            </a:r>
          </a:p>
          <a:p>
            <a:r>
              <a:rPr lang="cs-CZ" dirty="0" smtClean="0"/>
              <a:t>2. (ty) neseš</a:t>
            </a:r>
          </a:p>
          <a:p>
            <a:r>
              <a:rPr lang="cs-CZ" dirty="0" smtClean="0"/>
              <a:t>3. (on, ona, ono) nese</a:t>
            </a:r>
          </a:p>
          <a:p>
            <a:endParaRPr lang="cs-CZ" dirty="0" smtClean="0"/>
          </a:p>
          <a:p>
            <a:r>
              <a:rPr lang="cs-CZ" dirty="0" smtClean="0"/>
              <a:t>Číslo množné</a:t>
            </a:r>
          </a:p>
          <a:p>
            <a:r>
              <a:rPr lang="cs-CZ" dirty="0" smtClean="0"/>
              <a:t>1. (my) neseme</a:t>
            </a:r>
          </a:p>
          <a:p>
            <a:r>
              <a:rPr lang="cs-CZ" dirty="0" smtClean="0"/>
              <a:t>2. (vy) nesete</a:t>
            </a:r>
          </a:p>
          <a:p>
            <a:r>
              <a:rPr lang="cs-CZ" dirty="0" smtClean="0"/>
              <a:t>3. (oni, ony, ona) nesou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Kontrola časování slovesa NÉST v čase přítomném: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52884"/>
          </a:xfrm>
        </p:spPr>
        <p:txBody>
          <a:bodyPr/>
          <a:lstStyle/>
          <a:p>
            <a:r>
              <a:rPr lang="cs-CZ" dirty="0" smtClean="0"/>
              <a:t>Podobné zadání je v PS str. 26/ </a:t>
            </a:r>
            <a:r>
              <a:rPr lang="cs-CZ" dirty="0" err="1" smtClean="0"/>
              <a:t>cv</a:t>
            </a:r>
            <a:r>
              <a:rPr lang="cs-CZ" dirty="0" smtClean="0"/>
              <a:t>. 2</a:t>
            </a:r>
          </a:p>
          <a:p>
            <a:r>
              <a:rPr lang="cs-CZ" dirty="0" smtClean="0"/>
              <a:t>č</a:t>
            </a:r>
            <a:r>
              <a:rPr lang="cs-CZ" dirty="0" smtClean="0"/>
              <a:t>. </a:t>
            </a:r>
            <a:r>
              <a:rPr lang="cs-CZ" dirty="0" err="1" smtClean="0"/>
              <a:t>j</a:t>
            </a:r>
            <a:r>
              <a:rPr lang="cs-CZ" dirty="0" smtClean="0"/>
              <a:t>., os. 3. …………………… / č. mn., os. 1. …………………….</a:t>
            </a:r>
          </a:p>
          <a:p>
            <a:r>
              <a:rPr lang="cs-CZ" dirty="0" smtClean="0"/>
              <a:t>č</a:t>
            </a:r>
            <a:r>
              <a:rPr lang="cs-CZ" dirty="0" smtClean="0"/>
              <a:t>. </a:t>
            </a:r>
            <a:r>
              <a:rPr lang="cs-CZ" dirty="0" err="1" smtClean="0"/>
              <a:t>j</a:t>
            </a:r>
            <a:r>
              <a:rPr lang="cs-CZ" dirty="0" smtClean="0"/>
              <a:t>. os. 2. …………………… / č. mn., os. 2. …………………….</a:t>
            </a:r>
          </a:p>
          <a:p>
            <a:r>
              <a:rPr lang="cs-CZ" dirty="0" smtClean="0"/>
              <a:t>č</a:t>
            </a:r>
            <a:r>
              <a:rPr lang="cs-CZ" dirty="0" smtClean="0"/>
              <a:t>. </a:t>
            </a:r>
            <a:r>
              <a:rPr lang="cs-CZ" dirty="0" err="1" smtClean="0"/>
              <a:t>j</a:t>
            </a:r>
            <a:r>
              <a:rPr lang="cs-CZ" dirty="0" smtClean="0"/>
              <a:t>. os. 1. …………………… / č. mn., os. 3. ……………………..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633526"/>
          </a:xfrm>
        </p:spPr>
        <p:txBody>
          <a:bodyPr>
            <a:noAutofit/>
          </a:bodyPr>
          <a:lstStyle/>
          <a:p>
            <a:r>
              <a:rPr lang="cs-CZ" sz="2800" dirty="0" smtClean="0"/>
              <a:t>Vyber si sloveso z nabídky a převeď je do tvaru podle zadání: dělat, nakupovat, vařit, trucovat, zlobit, pomáhat, zpívat</a:t>
            </a:r>
            <a:endParaRPr lang="cs-CZ" sz="2800" dirty="0"/>
          </a:p>
        </p:txBody>
      </p:sp>
      <p:pic>
        <p:nvPicPr>
          <p:cNvPr id="3074" name="Picture 2" descr="C:\Users\Krocek\AppData\Local\Microsoft\Windows\Temporary Internet Files\Content.IE5\REPZS35X\chef-28762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3274" y="4143380"/>
            <a:ext cx="1702813" cy="2333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/>
              <a:t>Děkuji za pozornost!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pic>
        <p:nvPicPr>
          <p:cNvPr id="4098" name="Picture 2" descr="C:\Program Files (x86)\Microsoft Office\MEDIA\CAGCAT10\j0299125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21988" y="2907487"/>
            <a:ext cx="1100023" cy="1805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260</TotalTime>
  <Words>233</Words>
  <Application>Microsoft Office PowerPoint</Application>
  <PresentationFormat>Předvádění na obrazovce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Papír</vt:lpstr>
      <vt:lpstr>Ahoj 4.B !</vt:lpstr>
      <vt:lpstr>Slovesa – časování v čase přítomném</vt:lpstr>
      <vt:lpstr>Vyčasuj sloveso NÉST v čase přítomném!</vt:lpstr>
      <vt:lpstr>Kontrola časování slovesa NÉST v čase přítomném:</vt:lpstr>
      <vt:lpstr>Vyber si sloveso z nabídky a převeď je do tvaru podle zadání: dělat, nakupovat, vařit, trucovat, zlobit, pomáhat, zpívat</vt:lpstr>
      <vt:lpstr> Děkuji za pozornost!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Krocek</dc:creator>
  <cp:lastModifiedBy>Krocek</cp:lastModifiedBy>
  <cp:revision>33</cp:revision>
  <dcterms:created xsi:type="dcterms:W3CDTF">2020-04-20T09:01:12Z</dcterms:created>
  <dcterms:modified xsi:type="dcterms:W3CDTF">2020-04-20T13:22:00Z</dcterms:modified>
</cp:coreProperties>
</file>