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6" r:id="rId1"/>
  </p:sldMasterIdLst>
  <p:sldIdLst>
    <p:sldId id="259" r:id="rId2"/>
    <p:sldId id="260" r:id="rId3"/>
    <p:sldId id="261" r:id="rId4"/>
    <p:sldId id="262" r:id="rId5"/>
    <p:sldId id="256" r:id="rId6"/>
    <p:sldId id="257" r:id="rId7"/>
    <p:sldId id="263" r:id="rId8"/>
    <p:sldId id="264" r:id="rId9"/>
    <p:sldId id="265" r:id="rId10"/>
    <p:sldId id="266" r:id="rId11"/>
    <p:sldId id="267" r:id="rId12"/>
    <p:sldId id="268" r:id="rId13"/>
    <p:sldId id="269" r:id="rId14"/>
    <p:sldId id="270" r:id="rId15"/>
    <p:sldId id="271" r:id="rId16"/>
    <p:sldId id="272" r:id="rId17"/>
    <p:sldId id="273" r:id="rId18"/>
    <p:sldId id="258" r:id="rId19"/>
    <p:sldId id="274" r:id="rId20"/>
    <p:sldId id="275" r:id="rId21"/>
    <p:sldId id="276" r:id="rId22"/>
    <p:sldId id="277" r:id="rId23"/>
    <p:sldId id="278" r:id="rId24"/>
    <p:sldId id="279" r:id="rId25"/>
    <p:sldId id="280" r:id="rId26"/>
    <p:sldId id="281" r:id="rId27"/>
    <p:sldId id="282" r:id="rId28"/>
    <p:sldId id="283" r:id="rId29"/>
    <p:sldId id="284" r:id="rId30"/>
    <p:sldId id="287" r:id="rId31"/>
    <p:sldId id="286" r:id="rId32"/>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106" d="100"/>
          <a:sy n="106" d="100"/>
        </p:scale>
        <p:origin x="-1764" y="-18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Ref idx="1001">
        <a:schemeClr val="bg2"/>
      </p:bgRef>
    </p:bg>
    <p:spTree>
      <p:nvGrpSpPr>
        <p:cNvPr id="1" name=""/>
        <p:cNvGrpSpPr/>
        <p:nvPr/>
      </p:nvGrpSpPr>
      <p:grpSpPr>
        <a:xfrm>
          <a:off x="0" y="0"/>
          <a:ext cx="0" cy="0"/>
          <a:chOff x="0" y="0"/>
          <a:chExt cx="0" cy="0"/>
        </a:xfrm>
      </p:grpSpPr>
      <p:sp>
        <p:nvSpPr>
          <p:cNvPr id="15" name="Obdélník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Obdélník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Obdélník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Obdélník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Obdélník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Podnadpis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cs-CZ" smtClean="0"/>
              <a:t>Klepnutím lze upravit styl předlohy podnadpisů.</a:t>
            </a:r>
            <a:endParaRPr kumimoji="0" lang="en-US"/>
          </a:p>
        </p:txBody>
      </p:sp>
      <p:sp>
        <p:nvSpPr>
          <p:cNvPr id="28" name="Zástupný symbol pro datum 27"/>
          <p:cNvSpPr>
            <a:spLocks noGrp="1"/>
          </p:cNvSpPr>
          <p:nvPr>
            <p:ph type="dt" sz="half" idx="10"/>
          </p:nvPr>
        </p:nvSpPr>
        <p:spPr/>
        <p:txBody>
          <a:bodyPr/>
          <a:lstStyle/>
          <a:p>
            <a:fld id="{BF739A72-EC34-4C8C-9969-FCD8755A3904}" type="datetimeFigureOut">
              <a:rPr lang="cs-CZ" smtClean="0"/>
              <a:pPr/>
              <a:t>30.5.2020</a:t>
            </a:fld>
            <a:endParaRPr lang="cs-CZ"/>
          </a:p>
        </p:txBody>
      </p:sp>
      <p:sp>
        <p:nvSpPr>
          <p:cNvPr id="17" name="Zástupný symbol pro zápatí 16"/>
          <p:cNvSpPr>
            <a:spLocks noGrp="1"/>
          </p:cNvSpPr>
          <p:nvPr>
            <p:ph type="ftr" sz="quarter" idx="11"/>
          </p:nvPr>
        </p:nvSpPr>
        <p:spPr/>
        <p:txBody>
          <a:bodyPr/>
          <a:lstStyle/>
          <a:p>
            <a:endParaRPr lang="cs-CZ"/>
          </a:p>
        </p:txBody>
      </p:sp>
      <p:sp>
        <p:nvSpPr>
          <p:cNvPr id="7" name="Přímá spojovací čára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bdélník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Elipsa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Elipsa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Zástupný symbol pro číslo snímku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C60079E0-465F-4689-A4FC-03172690CB0A}" type="slidenum">
              <a:rPr lang="cs-CZ" smtClean="0"/>
              <a:pPr/>
              <a:t>‹#›</a:t>
            </a:fld>
            <a:endParaRPr lang="cs-CZ"/>
          </a:p>
        </p:txBody>
      </p:sp>
      <p:sp>
        <p:nvSpPr>
          <p:cNvPr id="8" name="Nadpis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cs-CZ" smtClean="0"/>
              <a:t>Klepnutím lze upravit styl předlohy nadpisů.</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bg>
      <p:bgRef idx="1001">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BF739A72-EC34-4C8C-9969-FCD8755A3904}" type="datetimeFigureOut">
              <a:rPr lang="cs-CZ" smtClean="0"/>
              <a:pPr/>
              <a:t>30.5.2020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60079E0-465F-4689-A4FC-03172690CB0A}" type="slidenum">
              <a:rPr lang="cs-CZ" smtClean="0"/>
              <a:pPr/>
              <a:t>‹#›</a:t>
            </a:fld>
            <a:endParaRPr lang="cs-CZ"/>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bg>
      <p:bgRef idx="1001">
        <a:schemeClr val="bg2"/>
      </p:bgRef>
    </p:bg>
    <p:spTree>
      <p:nvGrpSpPr>
        <p:cNvPr id="1" name=""/>
        <p:cNvGrpSpPr/>
        <p:nvPr/>
      </p:nvGrpSpPr>
      <p:grpSpPr>
        <a:xfrm>
          <a:off x="0" y="0"/>
          <a:ext cx="0" cy="0"/>
          <a:chOff x="0" y="0"/>
          <a:chExt cx="0" cy="0"/>
        </a:xfrm>
      </p:grpSpPr>
      <p:sp>
        <p:nvSpPr>
          <p:cNvPr id="7" name="Obdélník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Obdélník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Obdélník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Obdélník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Obdélník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Obdélník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Přímá spojovací čára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Elipsa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Elipsa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Zástupný symbol pro číslo snímku 5"/>
          <p:cNvSpPr>
            <a:spLocks noGrp="1"/>
          </p:cNvSpPr>
          <p:nvPr>
            <p:ph type="sldNum" sz="quarter" idx="12"/>
          </p:nvPr>
        </p:nvSpPr>
        <p:spPr>
          <a:xfrm>
            <a:off x="6915912" y="3009901"/>
            <a:ext cx="457200" cy="441325"/>
          </a:xfrm>
        </p:spPr>
        <p:txBody>
          <a:bodyPr/>
          <a:lstStyle/>
          <a:p>
            <a:fld id="{C60079E0-465F-4689-A4FC-03172690CB0A}" type="slidenum">
              <a:rPr lang="cs-CZ" smtClean="0"/>
              <a:pPr/>
              <a:t>‹#›</a:t>
            </a:fld>
            <a:endParaRPr lang="cs-CZ"/>
          </a:p>
        </p:txBody>
      </p:sp>
      <p:sp>
        <p:nvSpPr>
          <p:cNvPr id="3" name="Zástupný symbol pro svislý text 2"/>
          <p:cNvSpPr>
            <a:spLocks noGrp="1"/>
          </p:cNvSpPr>
          <p:nvPr>
            <p:ph type="body" orient="vert" idx="1"/>
          </p:nvPr>
        </p:nvSpPr>
        <p:spPr>
          <a:xfrm>
            <a:off x="304800" y="304800"/>
            <a:ext cx="6553200" cy="5821366"/>
          </a:xfrm>
        </p:spPr>
        <p:txBody>
          <a:bodyPr vert="eaVer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BF739A72-EC34-4C8C-9969-FCD8755A3904}" type="datetimeFigureOut">
              <a:rPr lang="cs-CZ" smtClean="0"/>
              <a:pPr/>
              <a:t>30.5.2020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2" name="Svislý nadpis 1"/>
          <p:cNvSpPr>
            <a:spLocks noGrp="1"/>
          </p:cNvSpPr>
          <p:nvPr>
            <p:ph type="title" orient="vert"/>
          </p:nvPr>
        </p:nvSpPr>
        <p:spPr>
          <a:xfrm>
            <a:off x="7391400" y="304801"/>
            <a:ext cx="1447800" cy="5851525"/>
          </a:xfrm>
        </p:spPr>
        <p:txBody>
          <a:bodyPr vert="eaVert"/>
          <a:lstStyle/>
          <a:p>
            <a:r>
              <a:rPr kumimoji="0" lang="cs-CZ" smtClean="0"/>
              <a:t>Klepnutím lze upravit styl předlohy nadpisů.</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bg>
      <p:bgRef idx="1001">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solidFill>
                  <a:schemeClr val="accent3">
                    <a:shade val="75000"/>
                  </a:schemeClr>
                </a:solidFill>
              </a:defRPr>
            </a:lvl1pPr>
          </a:lstStyle>
          <a:p>
            <a:r>
              <a:rPr kumimoji="0" lang="cs-CZ" smtClean="0"/>
              <a:t>Klepnutím lze upravit styl předlohy nadpisů.</a:t>
            </a:r>
            <a:endParaRPr kumimoji="0" lang="en-US"/>
          </a:p>
        </p:txBody>
      </p:sp>
      <p:sp>
        <p:nvSpPr>
          <p:cNvPr id="4" name="Zástupný symbol pro datum 3"/>
          <p:cNvSpPr>
            <a:spLocks noGrp="1"/>
          </p:cNvSpPr>
          <p:nvPr>
            <p:ph type="dt" sz="half" idx="10"/>
          </p:nvPr>
        </p:nvSpPr>
        <p:spPr/>
        <p:txBody>
          <a:bodyPr/>
          <a:lstStyle/>
          <a:p>
            <a:fld id="{BF739A72-EC34-4C8C-9969-FCD8755A3904}" type="datetimeFigureOut">
              <a:rPr lang="cs-CZ" smtClean="0"/>
              <a:pPr/>
              <a:t>30.5.2020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a:xfrm>
            <a:off x="4361688" y="1026372"/>
            <a:ext cx="457200" cy="441325"/>
          </a:xfrm>
        </p:spPr>
        <p:txBody>
          <a:bodyPr/>
          <a:lstStyle/>
          <a:p>
            <a:fld id="{C60079E0-465F-4689-A4FC-03172690CB0A}" type="slidenum">
              <a:rPr lang="cs-CZ" smtClean="0"/>
              <a:pPr/>
              <a:t>‹#›</a:t>
            </a:fld>
            <a:endParaRPr lang="cs-CZ"/>
          </a:p>
        </p:txBody>
      </p:sp>
      <p:sp>
        <p:nvSpPr>
          <p:cNvPr id="8" name="Zástupný symbol pro obsah 7"/>
          <p:cNvSpPr>
            <a:spLocks noGrp="1"/>
          </p:cNvSpPr>
          <p:nvPr>
            <p:ph sz="quarter" idx="1"/>
          </p:nvPr>
        </p:nvSpPr>
        <p:spPr>
          <a:xfrm>
            <a:off x="301752" y="1527048"/>
            <a:ext cx="8503920" cy="4572000"/>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Ref idx="1001">
        <a:schemeClr val="bg1"/>
      </p:bgRef>
    </p:bg>
    <p:spTree>
      <p:nvGrpSpPr>
        <p:cNvPr id="1" name=""/>
        <p:cNvGrpSpPr/>
        <p:nvPr/>
      </p:nvGrpSpPr>
      <p:grpSpPr>
        <a:xfrm>
          <a:off x="0" y="0"/>
          <a:ext cx="0" cy="0"/>
          <a:chOff x="0" y="0"/>
          <a:chExt cx="0" cy="0"/>
        </a:xfrm>
      </p:grpSpPr>
      <p:sp>
        <p:nvSpPr>
          <p:cNvPr id="17" name="Obdélník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Obdélník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Obdélník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Obdélník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Obdélník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Obdélník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Zástupný symbol pro text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cs-CZ" smtClean="0"/>
              <a:t>Klepnutím lze upravit styly předlohy textu.</a:t>
            </a:r>
          </a:p>
        </p:txBody>
      </p:sp>
      <p:sp>
        <p:nvSpPr>
          <p:cNvPr id="13" name="Obdélník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Obdélník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Zástupný symbol pro zápatí 4"/>
          <p:cNvSpPr>
            <a:spLocks noGrp="1"/>
          </p:cNvSpPr>
          <p:nvPr>
            <p:ph type="ftr" sz="quarter" idx="11"/>
          </p:nvPr>
        </p:nvSpPr>
        <p:spPr/>
        <p:txBody>
          <a:bodyPr/>
          <a:lstStyle/>
          <a:p>
            <a:endParaRPr lang="cs-CZ"/>
          </a:p>
        </p:txBody>
      </p:sp>
      <p:sp>
        <p:nvSpPr>
          <p:cNvPr id="4" name="Zástupný symbol pro datum 3"/>
          <p:cNvSpPr>
            <a:spLocks noGrp="1"/>
          </p:cNvSpPr>
          <p:nvPr>
            <p:ph type="dt" sz="half" idx="10"/>
          </p:nvPr>
        </p:nvSpPr>
        <p:spPr/>
        <p:txBody>
          <a:bodyPr/>
          <a:lstStyle/>
          <a:p>
            <a:fld id="{BF739A72-EC34-4C8C-9969-FCD8755A3904}" type="datetimeFigureOut">
              <a:rPr lang="cs-CZ" smtClean="0"/>
              <a:pPr/>
              <a:t>30.5.2020</a:t>
            </a:fld>
            <a:endParaRPr lang="cs-CZ"/>
          </a:p>
        </p:txBody>
      </p:sp>
      <p:sp>
        <p:nvSpPr>
          <p:cNvPr id="8" name="Přímá spojovací čára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Elipsa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Elipsa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Zástupný symbol pro číslo snímku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C60079E0-465F-4689-A4FC-03172690CB0A}" type="slidenum">
              <a:rPr lang="cs-CZ" smtClean="0"/>
              <a:pPr/>
              <a:t>‹#›</a:t>
            </a:fld>
            <a:endParaRPr lang="cs-CZ"/>
          </a:p>
        </p:txBody>
      </p:sp>
      <p:sp>
        <p:nvSpPr>
          <p:cNvPr id="2" name="Nadpis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cs-CZ" smtClean="0"/>
              <a:t>Klepnutím lze upravit styl předlohy nadpisů.</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bg>
      <p:bgRef idx="1001">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301752" y="228600"/>
            <a:ext cx="8534400" cy="758952"/>
          </a:xfrm>
        </p:spPr>
        <p:txBody>
          <a:bodyPr/>
          <a:lstStyle/>
          <a:p>
            <a:r>
              <a:rPr kumimoji="0" lang="cs-CZ" smtClean="0"/>
              <a:t>Klepnutím lze upravit styl předlohy nadpisů.</a:t>
            </a:r>
            <a:endParaRPr kumimoji="0" lang="en-US"/>
          </a:p>
        </p:txBody>
      </p:sp>
      <p:sp>
        <p:nvSpPr>
          <p:cNvPr id="5" name="Zástupný symbol pro datum 4"/>
          <p:cNvSpPr>
            <a:spLocks noGrp="1"/>
          </p:cNvSpPr>
          <p:nvPr>
            <p:ph type="dt" sz="half" idx="10"/>
          </p:nvPr>
        </p:nvSpPr>
        <p:spPr>
          <a:xfrm>
            <a:off x="5791200" y="6409944"/>
            <a:ext cx="3044952" cy="365760"/>
          </a:xfrm>
        </p:spPr>
        <p:txBody>
          <a:bodyPr/>
          <a:lstStyle/>
          <a:p>
            <a:fld id="{BF739A72-EC34-4C8C-9969-FCD8755A3904}" type="datetimeFigureOut">
              <a:rPr lang="cs-CZ" smtClean="0"/>
              <a:pPr/>
              <a:t>30.5.2020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C60079E0-465F-4689-A4FC-03172690CB0A}" type="slidenum">
              <a:rPr lang="cs-CZ" smtClean="0"/>
              <a:pPr/>
              <a:t>‹#›</a:t>
            </a:fld>
            <a:endParaRPr lang="cs-CZ"/>
          </a:p>
        </p:txBody>
      </p:sp>
      <p:sp>
        <p:nvSpPr>
          <p:cNvPr id="8" name="Přímá spojovací čára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Zástupný symbol pro obsah 9"/>
          <p:cNvSpPr>
            <a:spLocks noGrp="1"/>
          </p:cNvSpPr>
          <p:nvPr>
            <p:ph sz="half" idx="1"/>
          </p:nvPr>
        </p:nvSpPr>
        <p:spPr>
          <a:xfrm>
            <a:off x="301752" y="1371600"/>
            <a:ext cx="4038600" cy="4681728"/>
          </a:xfrm>
        </p:spPr>
        <p:txBody>
          <a:bodyPr/>
          <a:lstStyle>
            <a:lvl1pPr>
              <a:defRPr sz="2500"/>
            </a:lvl1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2" name="Zástupný symbol pro obsah 11"/>
          <p:cNvSpPr>
            <a:spLocks noGrp="1"/>
          </p:cNvSpPr>
          <p:nvPr>
            <p:ph sz="half" idx="2"/>
          </p:nvPr>
        </p:nvSpPr>
        <p:spPr>
          <a:xfrm>
            <a:off x="4800600" y="1371600"/>
            <a:ext cx="4038600" cy="4681728"/>
          </a:xfrm>
        </p:spPr>
        <p:txBody>
          <a:bodyPr/>
          <a:lstStyle>
            <a:lvl1pPr>
              <a:defRPr sz="2500"/>
            </a:lvl1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orovnání">
    <p:bg>
      <p:bgRef idx="1001">
        <a:schemeClr val="bg2"/>
      </p:bgRef>
    </p:bg>
    <p:spTree>
      <p:nvGrpSpPr>
        <p:cNvPr id="1" name=""/>
        <p:cNvGrpSpPr/>
        <p:nvPr/>
      </p:nvGrpSpPr>
      <p:grpSpPr>
        <a:xfrm>
          <a:off x="0" y="0"/>
          <a:ext cx="0" cy="0"/>
          <a:chOff x="0" y="0"/>
          <a:chExt cx="0" cy="0"/>
        </a:xfrm>
      </p:grpSpPr>
      <p:sp>
        <p:nvSpPr>
          <p:cNvPr id="10" name="Přímá spojovací čára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Obdélník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Obdélník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Obdélník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Obdélník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Obdélník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bdélník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Zástupný symbol pro text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Klepnutím lze upravit styly předlohy textu.</a:t>
            </a:r>
          </a:p>
        </p:txBody>
      </p:sp>
      <p:sp>
        <p:nvSpPr>
          <p:cNvPr id="4" name="Zástupný symbol pro text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Klepnutím lze upravit styly předlohy textu.</a:t>
            </a:r>
          </a:p>
        </p:txBody>
      </p:sp>
      <p:sp>
        <p:nvSpPr>
          <p:cNvPr id="7" name="Zástupný symbol pro datum 6"/>
          <p:cNvSpPr>
            <a:spLocks noGrp="1"/>
          </p:cNvSpPr>
          <p:nvPr>
            <p:ph type="dt" sz="half" idx="10"/>
          </p:nvPr>
        </p:nvSpPr>
        <p:spPr/>
        <p:txBody>
          <a:bodyPr/>
          <a:lstStyle/>
          <a:p>
            <a:fld id="{BF739A72-EC34-4C8C-9969-FCD8755A3904}" type="datetimeFigureOut">
              <a:rPr lang="cs-CZ" smtClean="0"/>
              <a:pPr/>
              <a:t>30.5.2020</a:t>
            </a:fld>
            <a:endParaRPr lang="cs-CZ"/>
          </a:p>
        </p:txBody>
      </p:sp>
      <p:sp>
        <p:nvSpPr>
          <p:cNvPr id="8" name="Zástupný symbol pro zápatí 7"/>
          <p:cNvSpPr>
            <a:spLocks noGrp="1"/>
          </p:cNvSpPr>
          <p:nvPr>
            <p:ph type="ftr" sz="quarter" idx="11"/>
          </p:nvPr>
        </p:nvSpPr>
        <p:spPr>
          <a:xfrm>
            <a:off x="304800" y="6409944"/>
            <a:ext cx="3581400" cy="365760"/>
          </a:xfrm>
        </p:spPr>
        <p:txBody>
          <a:bodyPr/>
          <a:lstStyle/>
          <a:p>
            <a:endParaRPr lang="cs-CZ"/>
          </a:p>
        </p:txBody>
      </p:sp>
      <p:sp>
        <p:nvSpPr>
          <p:cNvPr id="15" name="Přímá spojovací čára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Obdélník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Zástupný symbol pro obsah 23"/>
          <p:cNvSpPr>
            <a:spLocks noGrp="1"/>
          </p:cNvSpPr>
          <p:nvPr>
            <p:ph sz="quarter" idx="2"/>
          </p:nvPr>
        </p:nvSpPr>
        <p:spPr>
          <a:xfrm>
            <a:off x="301752" y="2471383"/>
            <a:ext cx="4041648" cy="3818404"/>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26" name="Zástupný symbol pro obsah 25"/>
          <p:cNvSpPr>
            <a:spLocks noGrp="1"/>
          </p:cNvSpPr>
          <p:nvPr>
            <p:ph sz="quarter" idx="4"/>
          </p:nvPr>
        </p:nvSpPr>
        <p:spPr>
          <a:xfrm>
            <a:off x="4800600" y="2471383"/>
            <a:ext cx="4038600" cy="3822192"/>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25" name="Elipsa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Elipsa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Zástupný symbol pro číslo snímku 8"/>
          <p:cNvSpPr>
            <a:spLocks noGrp="1"/>
          </p:cNvSpPr>
          <p:nvPr>
            <p:ph type="sldNum" sz="quarter" idx="12"/>
          </p:nvPr>
        </p:nvSpPr>
        <p:spPr>
          <a:xfrm>
            <a:off x="4343400" y="1042416"/>
            <a:ext cx="457200" cy="441325"/>
          </a:xfrm>
        </p:spPr>
        <p:txBody>
          <a:bodyPr/>
          <a:lstStyle>
            <a:lvl1pPr algn="ctr">
              <a:defRPr/>
            </a:lvl1pPr>
          </a:lstStyle>
          <a:p>
            <a:fld id="{C60079E0-465F-4689-A4FC-03172690CB0A}" type="slidenum">
              <a:rPr lang="cs-CZ" smtClean="0"/>
              <a:pPr/>
              <a:t>‹#›</a:t>
            </a:fld>
            <a:endParaRPr lang="cs-CZ"/>
          </a:p>
        </p:txBody>
      </p:sp>
      <p:sp>
        <p:nvSpPr>
          <p:cNvPr id="23" name="Nadpis 22"/>
          <p:cNvSpPr>
            <a:spLocks noGrp="1"/>
          </p:cNvSpPr>
          <p:nvPr>
            <p:ph type="title"/>
          </p:nvPr>
        </p:nvSpPr>
        <p:spPr/>
        <p:txBody>
          <a:bodyPr rtlCol="0" anchor="b" anchorCtr="0"/>
          <a:lstStyle/>
          <a:p>
            <a:r>
              <a:rPr kumimoji="0" lang="cs-CZ" smtClean="0"/>
              <a:t>Klepnutím lze upravit styl předlohy nadpisů.</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3" name="Zástupný symbol pro datum 2"/>
          <p:cNvSpPr>
            <a:spLocks noGrp="1"/>
          </p:cNvSpPr>
          <p:nvPr>
            <p:ph type="dt" sz="half" idx="10"/>
          </p:nvPr>
        </p:nvSpPr>
        <p:spPr/>
        <p:txBody>
          <a:bodyPr/>
          <a:lstStyle/>
          <a:p>
            <a:fld id="{BF739A72-EC34-4C8C-9969-FCD8755A3904}" type="datetimeFigureOut">
              <a:rPr lang="cs-CZ" smtClean="0"/>
              <a:pPr/>
              <a:t>30.5.2020</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a:xfrm>
            <a:off x="4343400" y="1036020"/>
            <a:ext cx="457200" cy="441325"/>
          </a:xfrm>
        </p:spPr>
        <p:txBody>
          <a:bodyPr/>
          <a:lstStyle/>
          <a:p>
            <a:fld id="{C60079E0-465F-4689-A4FC-03172690CB0A}"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7" name="Obdélník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Obdélník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Obdélník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Obdélník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Obdélník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Obdélník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Zástupný symbol pro datum 1"/>
          <p:cNvSpPr>
            <a:spLocks noGrp="1"/>
          </p:cNvSpPr>
          <p:nvPr>
            <p:ph type="dt" sz="half" idx="10"/>
          </p:nvPr>
        </p:nvSpPr>
        <p:spPr/>
        <p:txBody>
          <a:bodyPr/>
          <a:lstStyle/>
          <a:p>
            <a:fld id="{BF739A72-EC34-4C8C-9969-FCD8755A3904}" type="datetimeFigureOut">
              <a:rPr lang="cs-CZ" smtClean="0"/>
              <a:pPr/>
              <a:t>30.5.2020</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a:xfrm>
            <a:off x="4267200" y="6324600"/>
            <a:ext cx="609600" cy="441324"/>
          </a:xfrm>
        </p:spPr>
        <p:txBody>
          <a:bodyPr/>
          <a:lstStyle>
            <a:lvl1pPr>
              <a:defRPr>
                <a:solidFill>
                  <a:srgbClr val="FFFFFF"/>
                </a:solidFill>
              </a:defRPr>
            </a:lvl1pPr>
          </a:lstStyle>
          <a:p>
            <a:fld id="{C60079E0-465F-4689-A4FC-03172690CB0A}"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bg>
      <p:bgRef idx="1001">
        <a:schemeClr val="bg1"/>
      </p:bgRef>
    </p:bg>
    <p:spTree>
      <p:nvGrpSpPr>
        <p:cNvPr id="1" name=""/>
        <p:cNvGrpSpPr/>
        <p:nvPr/>
      </p:nvGrpSpPr>
      <p:grpSpPr>
        <a:xfrm>
          <a:off x="0" y="0"/>
          <a:ext cx="0" cy="0"/>
          <a:chOff x="0" y="0"/>
          <a:chExt cx="0" cy="0"/>
        </a:xfrm>
      </p:grpSpPr>
      <p:sp>
        <p:nvSpPr>
          <p:cNvPr id="19" name="Obdélník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Obdélník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Obdélník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Obdélník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Obdélník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Obdélník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Nadpis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cs-CZ" smtClean="0"/>
              <a:t>Klepnutím lze upravit styl předlohy nadpisů.</a:t>
            </a:r>
            <a:endParaRPr kumimoji="0" lang="en-US"/>
          </a:p>
        </p:txBody>
      </p:sp>
      <p:sp>
        <p:nvSpPr>
          <p:cNvPr id="3" name="Zástupný symbol pro text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cs-CZ" smtClean="0"/>
              <a:t>Klepnutím lze upravit styly předlohy textu.</a:t>
            </a:r>
          </a:p>
        </p:txBody>
      </p:sp>
      <p:sp>
        <p:nvSpPr>
          <p:cNvPr id="8" name="Obdélník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Přímá spojovací čára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Zástupný symbol pro obsah 19"/>
          <p:cNvSpPr>
            <a:spLocks noGrp="1"/>
          </p:cNvSpPr>
          <p:nvPr>
            <p:ph sz="quarter" idx="1"/>
          </p:nvPr>
        </p:nvSpPr>
        <p:spPr>
          <a:xfrm>
            <a:off x="3124200" y="685800"/>
            <a:ext cx="5638800" cy="5410200"/>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0" name="Elipsa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Elipsa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Zástupný symbol pro číslo snímku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C60079E0-465F-4689-A4FC-03172690CB0A}" type="slidenum">
              <a:rPr lang="cs-CZ" smtClean="0"/>
              <a:pPr/>
              <a:t>‹#›</a:t>
            </a:fld>
            <a:endParaRPr lang="cs-CZ"/>
          </a:p>
        </p:txBody>
      </p:sp>
      <p:sp>
        <p:nvSpPr>
          <p:cNvPr id="21" name="Obdélník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Zástupný symbol pro datum 4"/>
          <p:cNvSpPr>
            <a:spLocks noGrp="1"/>
          </p:cNvSpPr>
          <p:nvPr>
            <p:ph type="dt" sz="half" idx="10"/>
          </p:nvPr>
        </p:nvSpPr>
        <p:spPr/>
        <p:txBody>
          <a:bodyPr/>
          <a:lstStyle/>
          <a:p>
            <a:fld id="{BF739A72-EC34-4C8C-9969-FCD8755A3904}" type="datetimeFigureOut">
              <a:rPr lang="cs-CZ" smtClean="0"/>
              <a:pPr/>
              <a:t>30.5.2020</a:t>
            </a:fld>
            <a:endParaRPr lang="cs-CZ"/>
          </a:p>
        </p:txBody>
      </p:sp>
      <p:sp>
        <p:nvSpPr>
          <p:cNvPr id="6" name="Zástupný symbol pro zápatí 5"/>
          <p:cNvSpPr>
            <a:spLocks noGrp="1"/>
          </p:cNvSpPr>
          <p:nvPr>
            <p:ph type="ftr" sz="quarter" idx="11"/>
          </p:nvPr>
        </p:nvSpPr>
        <p:spPr>
          <a:xfrm>
            <a:off x="301752" y="6410848"/>
            <a:ext cx="3383280" cy="365760"/>
          </a:xfrm>
        </p:spPr>
        <p:txBody>
          <a:bodyPr/>
          <a:lstStyle/>
          <a:p>
            <a:endParaRPr lang="cs-CZ"/>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21" name="Přímá spojovací čára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Obdélník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Obdélník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Obdélník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Obdélník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Obdélník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Obdélník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bdélník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Elipsa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Elipsa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Zástupný symbol pro číslo snímku 6"/>
          <p:cNvSpPr>
            <a:spLocks noGrp="1"/>
          </p:cNvSpPr>
          <p:nvPr>
            <p:ph type="sldNum" sz="quarter" idx="12"/>
          </p:nvPr>
        </p:nvSpPr>
        <p:spPr>
          <a:xfrm>
            <a:off x="1371600" y="312738"/>
            <a:ext cx="457200" cy="441325"/>
          </a:xfrm>
        </p:spPr>
        <p:txBody>
          <a:bodyPr/>
          <a:lstStyle/>
          <a:p>
            <a:fld id="{C60079E0-465F-4689-A4FC-03172690CB0A}" type="slidenum">
              <a:rPr lang="cs-CZ" smtClean="0"/>
              <a:pPr/>
              <a:t>‹#›</a:t>
            </a:fld>
            <a:endParaRPr lang="cs-CZ"/>
          </a:p>
        </p:txBody>
      </p:sp>
      <p:sp>
        <p:nvSpPr>
          <p:cNvPr id="2" name="Nadpis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cs-CZ" smtClean="0"/>
              <a:t>Klepnutím lze upravit styl předlohy nadpisů.</a:t>
            </a:r>
            <a:endParaRPr kumimoji="0" lang="en-US"/>
          </a:p>
        </p:txBody>
      </p:sp>
      <p:sp>
        <p:nvSpPr>
          <p:cNvPr id="3" name="Zástupný symbol pro obrázek 2"/>
          <p:cNvSpPr>
            <a:spLocks noGrp="1"/>
          </p:cNvSpPr>
          <p:nvPr>
            <p:ph type="pic" idx="1"/>
          </p:nvPr>
        </p:nvSpPr>
        <p:spPr>
          <a:xfrm>
            <a:off x="3000375" y="609600"/>
            <a:ext cx="5867400" cy="4267200"/>
          </a:xfrm>
        </p:spPr>
        <p:txBody>
          <a:bodyPr/>
          <a:lstStyle>
            <a:lvl1pPr marL="0" indent="0">
              <a:buNone/>
              <a:defRPr sz="3200"/>
            </a:lvl1pPr>
          </a:lstStyle>
          <a:p>
            <a:r>
              <a:rPr kumimoji="0" lang="cs-CZ" smtClean="0"/>
              <a:t>Klepnutím na ikonu přidáte obrázek.</a:t>
            </a:r>
            <a:endParaRPr kumimoji="0" lang="en-US" dirty="0"/>
          </a:p>
        </p:txBody>
      </p:sp>
      <p:sp>
        <p:nvSpPr>
          <p:cNvPr id="4" name="Zástupný symbol pro text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cs-CZ" smtClean="0"/>
              <a:t>Klepnutím lze upravit styly předlohy textu.</a:t>
            </a:r>
          </a:p>
        </p:txBody>
      </p:sp>
      <p:sp>
        <p:nvSpPr>
          <p:cNvPr id="22" name="Obdélník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Zástupný symbol pro datum 4"/>
          <p:cNvSpPr>
            <a:spLocks noGrp="1"/>
          </p:cNvSpPr>
          <p:nvPr>
            <p:ph type="dt" sz="half" idx="10"/>
          </p:nvPr>
        </p:nvSpPr>
        <p:spPr>
          <a:xfrm>
            <a:off x="5788152" y="6404984"/>
            <a:ext cx="3044952" cy="365760"/>
          </a:xfrm>
        </p:spPr>
        <p:txBody>
          <a:bodyPr/>
          <a:lstStyle/>
          <a:p>
            <a:fld id="{BF739A72-EC34-4C8C-9969-FCD8755A3904}" type="datetimeFigureOut">
              <a:rPr lang="cs-CZ" smtClean="0"/>
              <a:pPr/>
              <a:t>30.5.2020</a:t>
            </a:fld>
            <a:endParaRPr lang="cs-CZ"/>
          </a:p>
        </p:txBody>
      </p:sp>
      <p:sp>
        <p:nvSpPr>
          <p:cNvPr id="6" name="Zástupný symbol pro zápatí 5"/>
          <p:cNvSpPr>
            <a:spLocks noGrp="1"/>
          </p:cNvSpPr>
          <p:nvPr>
            <p:ph type="ftr" sz="quarter" idx="11"/>
          </p:nvPr>
        </p:nvSpPr>
        <p:spPr>
          <a:xfrm>
            <a:off x="301752" y="6410848"/>
            <a:ext cx="3584448" cy="365760"/>
          </a:xfrm>
        </p:spPr>
        <p:txBody>
          <a:bodyPr/>
          <a:lstStyle/>
          <a:p>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Obdélník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Obdélník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Obdélník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Obdélník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Obdélník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Zástupný symbol pro datum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BF739A72-EC34-4C8C-9969-FCD8755A3904}" type="datetimeFigureOut">
              <a:rPr lang="cs-CZ" smtClean="0"/>
              <a:pPr/>
              <a:t>30.5.2020</a:t>
            </a:fld>
            <a:endParaRPr lang="cs-CZ"/>
          </a:p>
        </p:txBody>
      </p:sp>
      <p:sp>
        <p:nvSpPr>
          <p:cNvPr id="3" name="Zástupný symbol pro zápatí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cs-CZ"/>
          </a:p>
        </p:txBody>
      </p:sp>
      <p:sp>
        <p:nvSpPr>
          <p:cNvPr id="8" name="Obdélník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Přímá spojovací čára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Elipsa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Elipsa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Zástupný symbol pro číslo snímku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C60079E0-465F-4689-A4FC-03172690CB0A}" type="slidenum">
              <a:rPr lang="cs-CZ" smtClean="0"/>
              <a:pPr/>
              <a:t>‹#›</a:t>
            </a:fld>
            <a:endParaRPr lang="cs-CZ"/>
          </a:p>
        </p:txBody>
      </p:sp>
      <p:sp>
        <p:nvSpPr>
          <p:cNvPr id="22" name="Zástupný symbol pro nadpis 21"/>
          <p:cNvSpPr>
            <a:spLocks noGrp="1"/>
          </p:cNvSpPr>
          <p:nvPr>
            <p:ph type="title"/>
          </p:nvPr>
        </p:nvSpPr>
        <p:spPr>
          <a:xfrm>
            <a:off x="301752" y="228600"/>
            <a:ext cx="8534400" cy="758952"/>
          </a:xfrm>
          <a:prstGeom prst="rect">
            <a:avLst/>
          </a:prstGeom>
        </p:spPr>
        <p:txBody>
          <a:bodyPr vert="horz" anchor="b">
            <a:normAutofit/>
          </a:bodyPr>
          <a:lstStyle/>
          <a:p>
            <a:r>
              <a:rPr kumimoji="0" lang="cs-CZ" smtClean="0"/>
              <a:t>Klepnutím lze upravit styl předlohy nadpisů.</a:t>
            </a:r>
            <a:endParaRPr kumimoji="0" lang="en-US"/>
          </a:p>
        </p:txBody>
      </p:sp>
      <p:sp>
        <p:nvSpPr>
          <p:cNvPr id="13" name="Zástupný symbol pro text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cs-CZ" smtClean="0"/>
              <a:t>Klepnutím lze upravit styly předlohy textu.</a:t>
            </a:r>
          </a:p>
          <a:p>
            <a:pPr lvl="1" eaLnBrk="1" latinLnBrk="0" hangingPunct="1"/>
            <a:r>
              <a:rPr kumimoji="0" lang="cs-CZ" smtClean="0"/>
              <a:t>Druhá úroveň</a:t>
            </a:r>
          </a:p>
          <a:p>
            <a:pPr lvl="2" eaLnBrk="1" latinLnBrk="0" hangingPunct="1"/>
            <a:r>
              <a:rPr kumimoji="0" lang="cs-CZ" smtClean="0"/>
              <a:t>Třetí úroveň</a:t>
            </a:r>
          </a:p>
          <a:p>
            <a:pPr lvl="3" eaLnBrk="1" latinLnBrk="0" hangingPunct="1"/>
            <a:r>
              <a:rPr kumimoji="0" lang="cs-CZ" smtClean="0"/>
              <a:t>Čtvrtá úroveň</a:t>
            </a:r>
          </a:p>
          <a:p>
            <a:pPr lvl="4" eaLnBrk="1" latinLnBrk="0" hangingPunct="1"/>
            <a:r>
              <a:rPr kumimoji="0" lang="cs-CZ" smtClean="0"/>
              <a:t>Pátá úroveň</a:t>
            </a:r>
            <a:endParaRPr kumimoji="0" lang="en-US"/>
          </a:p>
        </p:txBody>
      </p:sp>
    </p:spTree>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aoblený obdélník 8"/>
          <p:cNvSpPr/>
          <p:nvPr/>
        </p:nvSpPr>
        <p:spPr>
          <a:xfrm>
            <a:off x="6929454" y="4786322"/>
            <a:ext cx="1071570" cy="3571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800" dirty="0" smtClean="0"/>
              <a:t>Společně to zvládneme!</a:t>
            </a:r>
            <a:endParaRPr lang="cs-CZ" sz="800" dirty="0"/>
          </a:p>
        </p:txBody>
      </p:sp>
      <p:pic>
        <p:nvPicPr>
          <p:cNvPr id="3" name="Picture 2" descr="C:\Users\Krocek\Desktop\ŽP - já.jpeg"/>
          <p:cNvPicPr>
            <a:picLocks noChangeAspect="1" noChangeArrowheads="1"/>
          </p:cNvPicPr>
          <p:nvPr/>
        </p:nvPicPr>
        <p:blipFill>
          <a:blip r:embed="rId2" cstate="print"/>
          <a:srcRect/>
          <a:stretch>
            <a:fillRect/>
          </a:stretch>
        </p:blipFill>
        <p:spPr bwMode="auto">
          <a:xfrm>
            <a:off x="6929454" y="4000504"/>
            <a:ext cx="1065218" cy="798914"/>
          </a:xfrm>
          <a:prstGeom prst="rect">
            <a:avLst/>
          </a:prstGeom>
          <a:noFill/>
        </p:spPr>
      </p:pic>
      <p:pic>
        <p:nvPicPr>
          <p:cNvPr id="1026" name="Picture 2" descr="C:\Users\Krocek\Desktop\Koláž 4.B.jpeg"/>
          <p:cNvPicPr>
            <a:picLocks noChangeAspect="1" noChangeArrowheads="1"/>
          </p:cNvPicPr>
          <p:nvPr/>
        </p:nvPicPr>
        <p:blipFill>
          <a:blip r:embed="rId3"/>
          <a:srcRect/>
          <a:stretch>
            <a:fillRect/>
          </a:stretch>
        </p:blipFill>
        <p:spPr bwMode="auto">
          <a:xfrm>
            <a:off x="2928926" y="1857364"/>
            <a:ext cx="3143221" cy="4190961"/>
          </a:xfrm>
          <a:prstGeom prst="rect">
            <a:avLst/>
          </a:prstGeom>
          <a:noFill/>
        </p:spPr>
      </p:pic>
      <p:sp>
        <p:nvSpPr>
          <p:cNvPr id="2" name="Nadpis 1"/>
          <p:cNvSpPr>
            <a:spLocks noGrp="1"/>
          </p:cNvSpPr>
          <p:nvPr>
            <p:ph type="title"/>
          </p:nvPr>
        </p:nvSpPr>
        <p:spPr/>
        <p:txBody>
          <a:bodyPr>
            <a:normAutofit/>
          </a:bodyPr>
          <a:lstStyle/>
          <a:p>
            <a:r>
              <a:rPr lang="cs-CZ" dirty="0" smtClean="0"/>
              <a:t>NAŠE 4.B  - 1.ČERVEN 2020 – DEN DĚTÍ</a:t>
            </a:r>
            <a:endParaRPr lang="cs-CZ" dirty="0"/>
          </a:p>
        </p:txBody>
      </p:sp>
      <p:sp>
        <p:nvSpPr>
          <p:cNvPr id="4" name="Srdce 3"/>
          <p:cNvSpPr/>
          <p:nvPr/>
        </p:nvSpPr>
        <p:spPr>
          <a:xfrm>
            <a:off x="357158" y="2786058"/>
            <a:ext cx="2143140" cy="2357454"/>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t>Každý sám a přeci spolu!</a:t>
            </a:r>
            <a:endParaRPr lang="cs-CZ" dirty="0"/>
          </a:p>
        </p:txBody>
      </p:sp>
      <p:sp>
        <p:nvSpPr>
          <p:cNvPr id="5" name="Slunce 4"/>
          <p:cNvSpPr/>
          <p:nvPr/>
        </p:nvSpPr>
        <p:spPr>
          <a:xfrm>
            <a:off x="6215074" y="1285860"/>
            <a:ext cx="2714644" cy="2143140"/>
          </a:xfrm>
          <a:prstGeom prst="sun">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solidFill>
                  <a:schemeClr val="accent2">
                    <a:lumMod val="60000"/>
                    <a:lumOff val="40000"/>
                  </a:schemeClr>
                </a:solidFill>
              </a:rPr>
              <a:t>44.B</a:t>
            </a:r>
            <a:endParaRPr lang="cs-CZ" dirty="0">
              <a:solidFill>
                <a:schemeClr val="accent2">
                  <a:lumMod val="60000"/>
                  <a:lumOff val="40000"/>
                </a:schemeClr>
              </a:solidFill>
            </a:endParaRPr>
          </a:p>
        </p:txBody>
      </p:sp>
      <p:sp>
        <p:nvSpPr>
          <p:cNvPr id="6" name="TextovéPole 5"/>
          <p:cNvSpPr txBox="1"/>
          <p:nvPr/>
        </p:nvSpPr>
        <p:spPr>
          <a:xfrm>
            <a:off x="6929454" y="1928802"/>
            <a:ext cx="1500198" cy="646331"/>
          </a:xfrm>
          <a:prstGeom prst="rect">
            <a:avLst/>
          </a:prstGeom>
          <a:noFill/>
        </p:spPr>
        <p:txBody>
          <a:bodyPr wrap="square" rtlCol="0">
            <a:spAutoFit/>
          </a:bodyPr>
          <a:lstStyle/>
          <a:p>
            <a:r>
              <a:rPr lang="cs-CZ" dirty="0" smtClean="0"/>
              <a:t>       4.B 2019/2020</a:t>
            </a:r>
            <a:endParaRPr lang="cs-CZ"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Krocek\Desktop\Kuba Baran - Karanténa.jpg"/>
          <p:cNvPicPr>
            <a:picLocks noChangeAspect="1" noChangeArrowheads="1"/>
          </p:cNvPicPr>
          <p:nvPr/>
        </p:nvPicPr>
        <p:blipFill>
          <a:blip r:embed="rId2" cstate="print"/>
          <a:srcRect/>
          <a:stretch>
            <a:fillRect/>
          </a:stretch>
        </p:blipFill>
        <p:spPr bwMode="auto">
          <a:xfrm>
            <a:off x="4714876" y="1904989"/>
            <a:ext cx="2928958" cy="3905278"/>
          </a:xfrm>
          <a:prstGeom prst="rect">
            <a:avLst/>
          </a:prstGeom>
          <a:noFill/>
        </p:spPr>
      </p:pic>
      <p:pic>
        <p:nvPicPr>
          <p:cNvPr id="6146" name="Picture 2" descr="C:\Users\Krocek\Desktop\Kuba Baran - karanténa (4).jpg"/>
          <p:cNvPicPr>
            <a:picLocks noChangeAspect="1" noChangeArrowheads="1"/>
          </p:cNvPicPr>
          <p:nvPr/>
        </p:nvPicPr>
        <p:blipFill>
          <a:blip r:embed="rId3" cstate="print"/>
          <a:srcRect/>
          <a:stretch>
            <a:fillRect/>
          </a:stretch>
        </p:blipFill>
        <p:spPr bwMode="auto">
          <a:xfrm>
            <a:off x="785785" y="1785926"/>
            <a:ext cx="3107553" cy="4143404"/>
          </a:xfrm>
          <a:prstGeom prst="rect">
            <a:avLst/>
          </a:prstGeom>
          <a:noFill/>
        </p:spPr>
      </p:pic>
      <p:sp>
        <p:nvSpPr>
          <p:cNvPr id="2" name="Nadpis 1"/>
          <p:cNvSpPr>
            <a:spLocks noGrp="1"/>
          </p:cNvSpPr>
          <p:nvPr>
            <p:ph type="title"/>
          </p:nvPr>
        </p:nvSpPr>
        <p:spPr/>
        <p:txBody>
          <a:bodyPr>
            <a:normAutofit fontScale="90000"/>
          </a:bodyPr>
          <a:lstStyle/>
          <a:p>
            <a:r>
              <a:rPr lang="cs-CZ" dirty="0" smtClean="0"/>
              <a:t>A copak prováděl Kuba?</a:t>
            </a:r>
            <a:r>
              <a:rPr lang="cs-CZ" dirty="0" smtClean="0">
                <a:sym typeface="Wingdings" pitchFamily="2" charset="2"/>
              </a:rPr>
              <a:t> Taky si našel zábavu! </a:t>
            </a:r>
            <a:endParaRPr lang="cs-CZ"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C:\Users\Krocek\Desktop\Kuba Baran - karanténa (3).jpg"/>
          <p:cNvPicPr>
            <a:picLocks noChangeAspect="1" noChangeArrowheads="1"/>
          </p:cNvPicPr>
          <p:nvPr/>
        </p:nvPicPr>
        <p:blipFill>
          <a:blip r:embed="rId2" cstate="print"/>
          <a:srcRect/>
          <a:stretch>
            <a:fillRect/>
          </a:stretch>
        </p:blipFill>
        <p:spPr bwMode="auto">
          <a:xfrm rot="10800000" flipH="1" flipV="1">
            <a:off x="5857883" y="3357561"/>
            <a:ext cx="2413039" cy="2413039"/>
          </a:xfrm>
          <a:prstGeom prst="rect">
            <a:avLst/>
          </a:prstGeom>
          <a:noFill/>
        </p:spPr>
      </p:pic>
      <p:pic>
        <p:nvPicPr>
          <p:cNvPr id="7171" name="Picture 3" descr="C:\Users\Krocek\Desktop\Kuba Baran - karanténa (1).jpg"/>
          <p:cNvPicPr>
            <a:picLocks noChangeAspect="1" noChangeArrowheads="1"/>
          </p:cNvPicPr>
          <p:nvPr/>
        </p:nvPicPr>
        <p:blipFill>
          <a:blip r:embed="rId3" cstate="print"/>
          <a:srcRect/>
          <a:stretch>
            <a:fillRect/>
          </a:stretch>
        </p:blipFill>
        <p:spPr bwMode="auto">
          <a:xfrm>
            <a:off x="4286248" y="1714488"/>
            <a:ext cx="1768091" cy="2357454"/>
          </a:xfrm>
          <a:prstGeom prst="rect">
            <a:avLst/>
          </a:prstGeom>
          <a:noFill/>
        </p:spPr>
      </p:pic>
      <p:pic>
        <p:nvPicPr>
          <p:cNvPr id="7170" name="Picture 2" descr="C:\Users\Krocek\Desktop\Kuba Baran - karanténa (2).jpg"/>
          <p:cNvPicPr>
            <a:picLocks noChangeAspect="1" noChangeArrowheads="1"/>
          </p:cNvPicPr>
          <p:nvPr/>
        </p:nvPicPr>
        <p:blipFill>
          <a:blip r:embed="rId4"/>
          <a:srcRect/>
          <a:stretch>
            <a:fillRect/>
          </a:stretch>
        </p:blipFill>
        <p:spPr bwMode="auto">
          <a:xfrm>
            <a:off x="761924" y="1571612"/>
            <a:ext cx="3214710" cy="4286280"/>
          </a:xfrm>
          <a:prstGeom prst="rect">
            <a:avLst/>
          </a:prstGeom>
          <a:noFill/>
        </p:spPr>
      </p:pic>
      <p:sp>
        <p:nvSpPr>
          <p:cNvPr id="2" name="Nadpis 1"/>
          <p:cNvSpPr>
            <a:spLocks noGrp="1"/>
          </p:cNvSpPr>
          <p:nvPr>
            <p:ph type="title"/>
          </p:nvPr>
        </p:nvSpPr>
        <p:spPr/>
        <p:txBody>
          <a:bodyPr/>
          <a:lstStyle/>
          <a:p>
            <a:r>
              <a:rPr lang="cs-CZ" dirty="0" smtClean="0"/>
              <a:t>A nelenil …</a:t>
            </a:r>
            <a:endParaRPr lang="cs-CZ"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Krocek\Desktop\ŽP - Fanda Mucha - karanténa.jpg"/>
          <p:cNvPicPr>
            <a:picLocks noChangeAspect="1" noChangeArrowheads="1"/>
          </p:cNvPicPr>
          <p:nvPr/>
        </p:nvPicPr>
        <p:blipFill>
          <a:blip r:embed="rId2" cstate="print"/>
          <a:srcRect/>
          <a:stretch>
            <a:fillRect/>
          </a:stretch>
        </p:blipFill>
        <p:spPr bwMode="auto">
          <a:xfrm>
            <a:off x="2857488" y="1928802"/>
            <a:ext cx="2946818" cy="3929090"/>
          </a:xfrm>
          <a:prstGeom prst="rect">
            <a:avLst/>
          </a:prstGeom>
          <a:noFill/>
        </p:spPr>
      </p:pic>
      <p:sp>
        <p:nvSpPr>
          <p:cNvPr id="2" name="Nadpis 1"/>
          <p:cNvSpPr>
            <a:spLocks noGrp="1"/>
          </p:cNvSpPr>
          <p:nvPr>
            <p:ph type="title"/>
          </p:nvPr>
        </p:nvSpPr>
        <p:spPr/>
        <p:txBody>
          <a:bodyPr/>
          <a:lstStyle/>
          <a:p>
            <a:r>
              <a:rPr lang="cs-CZ" dirty="0" smtClean="0"/>
              <a:t>A Fanda si užívá pohodu …</a:t>
            </a:r>
            <a:endParaRPr lang="cs-CZ"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Krocek\Desktop\ŽK - Isabel - karanténa.jpg"/>
          <p:cNvPicPr>
            <a:picLocks noChangeAspect="1" noChangeArrowheads="1"/>
          </p:cNvPicPr>
          <p:nvPr/>
        </p:nvPicPr>
        <p:blipFill>
          <a:blip r:embed="rId2"/>
          <a:srcRect/>
          <a:stretch>
            <a:fillRect/>
          </a:stretch>
        </p:blipFill>
        <p:spPr bwMode="auto">
          <a:xfrm>
            <a:off x="2928926" y="1762173"/>
            <a:ext cx="3191670" cy="4252901"/>
          </a:xfrm>
          <a:prstGeom prst="rect">
            <a:avLst/>
          </a:prstGeom>
          <a:noFill/>
        </p:spPr>
      </p:pic>
      <p:sp>
        <p:nvSpPr>
          <p:cNvPr id="2" name="Nadpis 1"/>
          <p:cNvSpPr>
            <a:spLocks noGrp="1"/>
          </p:cNvSpPr>
          <p:nvPr>
            <p:ph type="title"/>
          </p:nvPr>
        </p:nvSpPr>
        <p:spPr/>
        <p:txBody>
          <a:bodyPr/>
          <a:lstStyle/>
          <a:p>
            <a:r>
              <a:rPr lang="cs-CZ" dirty="0" err="1" smtClean="0"/>
              <a:t>Isa</a:t>
            </a:r>
            <a:r>
              <a:rPr lang="cs-CZ" dirty="0" smtClean="0"/>
              <a:t> se svými oblíbenými mazlíčky …</a:t>
            </a:r>
            <a:endParaRPr lang="cs-CZ"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C:\Users\Krocek\Desktop\ŽK -Isabel - karanténa.jpg"/>
          <p:cNvPicPr>
            <a:picLocks noChangeAspect="1" noChangeArrowheads="1"/>
          </p:cNvPicPr>
          <p:nvPr/>
        </p:nvPicPr>
        <p:blipFill>
          <a:blip r:embed="rId2"/>
          <a:srcRect/>
          <a:stretch>
            <a:fillRect/>
          </a:stretch>
        </p:blipFill>
        <p:spPr bwMode="auto">
          <a:xfrm>
            <a:off x="5000628" y="1500174"/>
            <a:ext cx="3484781" cy="4643470"/>
          </a:xfrm>
          <a:prstGeom prst="rect">
            <a:avLst/>
          </a:prstGeom>
          <a:noFill/>
        </p:spPr>
      </p:pic>
      <p:sp>
        <p:nvSpPr>
          <p:cNvPr id="2" name="Nadpis 1"/>
          <p:cNvSpPr>
            <a:spLocks noGrp="1"/>
          </p:cNvSpPr>
          <p:nvPr>
            <p:ph type="title"/>
          </p:nvPr>
        </p:nvSpPr>
        <p:spPr/>
        <p:txBody>
          <a:bodyPr/>
          <a:lstStyle/>
          <a:p>
            <a:r>
              <a:rPr lang="cs-CZ" dirty="0" smtClean="0"/>
              <a:t>A nejsou to žádní „</a:t>
            </a:r>
            <a:r>
              <a:rPr lang="cs-CZ" dirty="0" err="1" smtClean="0"/>
              <a:t>drobečci</a:t>
            </a:r>
            <a:r>
              <a:rPr lang="cs-CZ" dirty="0" smtClean="0"/>
              <a:t>“ …</a:t>
            </a:r>
            <a:endParaRPr lang="cs-CZ" dirty="0"/>
          </a:p>
        </p:txBody>
      </p:sp>
      <p:pic>
        <p:nvPicPr>
          <p:cNvPr id="10242" name="Picture 2" descr="C:\Users\Krocek\Desktop\ŽK - Isabel - karanténa (2).jpg"/>
          <p:cNvPicPr>
            <a:picLocks noChangeAspect="1" noChangeArrowheads="1"/>
          </p:cNvPicPr>
          <p:nvPr/>
        </p:nvPicPr>
        <p:blipFill>
          <a:blip r:embed="rId3"/>
          <a:srcRect/>
          <a:stretch>
            <a:fillRect/>
          </a:stretch>
        </p:blipFill>
        <p:spPr bwMode="auto">
          <a:xfrm>
            <a:off x="714348" y="1500174"/>
            <a:ext cx="3339376" cy="4449719"/>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Krocek\Desktop\ŽP - Lada H. - karanténa.jpeg"/>
          <p:cNvPicPr>
            <a:picLocks noChangeAspect="1" noChangeArrowheads="1"/>
          </p:cNvPicPr>
          <p:nvPr/>
        </p:nvPicPr>
        <p:blipFill>
          <a:blip r:embed="rId2" cstate="print"/>
          <a:srcRect/>
          <a:stretch>
            <a:fillRect/>
          </a:stretch>
        </p:blipFill>
        <p:spPr bwMode="auto">
          <a:xfrm>
            <a:off x="2714612" y="1785926"/>
            <a:ext cx="3571900" cy="4762533"/>
          </a:xfrm>
          <a:prstGeom prst="rect">
            <a:avLst/>
          </a:prstGeom>
          <a:noFill/>
        </p:spPr>
      </p:pic>
      <p:sp>
        <p:nvSpPr>
          <p:cNvPr id="2" name="Nadpis 1"/>
          <p:cNvSpPr>
            <a:spLocks noGrp="1"/>
          </p:cNvSpPr>
          <p:nvPr>
            <p:ph type="title"/>
          </p:nvPr>
        </p:nvSpPr>
        <p:spPr/>
        <p:txBody>
          <a:bodyPr>
            <a:normAutofit fontScale="90000"/>
          </a:bodyPr>
          <a:lstStyle/>
          <a:p>
            <a:r>
              <a:rPr lang="cs-CZ" dirty="0" smtClean="0"/>
              <a:t>A za svými </a:t>
            </a:r>
            <a:r>
              <a:rPr lang="cs-CZ" dirty="0" err="1" smtClean="0"/>
              <a:t>plyšáčky</a:t>
            </a:r>
            <a:r>
              <a:rPr lang="cs-CZ" dirty="0" smtClean="0"/>
              <a:t> se usmívá princezna Lada </a:t>
            </a:r>
            <a:r>
              <a:rPr lang="cs-CZ" dirty="0" smtClean="0">
                <a:sym typeface="Wingdings" pitchFamily="2" charset="2"/>
              </a:rPr>
              <a:t></a:t>
            </a:r>
            <a:endParaRPr lang="cs-CZ"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descr="C:\Users\Krocek\Desktop\ŽP - foto Kryštof - karanténa.JPG"/>
          <p:cNvPicPr>
            <a:picLocks noChangeAspect="1" noChangeArrowheads="1"/>
          </p:cNvPicPr>
          <p:nvPr/>
        </p:nvPicPr>
        <p:blipFill>
          <a:blip r:embed="rId2" cstate="print"/>
          <a:srcRect/>
          <a:stretch>
            <a:fillRect/>
          </a:stretch>
        </p:blipFill>
        <p:spPr bwMode="auto">
          <a:xfrm>
            <a:off x="5143504" y="1785926"/>
            <a:ext cx="2928958" cy="3905278"/>
          </a:xfrm>
          <a:prstGeom prst="rect">
            <a:avLst/>
          </a:prstGeom>
          <a:noFill/>
        </p:spPr>
      </p:pic>
      <p:pic>
        <p:nvPicPr>
          <p:cNvPr id="12290" name="Picture 2" descr="C:\Users\Krocek\Desktop\ŽP - Kryštof - piano.jpeg"/>
          <p:cNvPicPr>
            <a:picLocks noChangeAspect="1" noChangeArrowheads="1"/>
          </p:cNvPicPr>
          <p:nvPr/>
        </p:nvPicPr>
        <p:blipFill>
          <a:blip r:embed="rId3" cstate="print"/>
          <a:srcRect/>
          <a:stretch>
            <a:fillRect/>
          </a:stretch>
        </p:blipFill>
        <p:spPr bwMode="auto">
          <a:xfrm>
            <a:off x="500034" y="2643181"/>
            <a:ext cx="3857652" cy="2532821"/>
          </a:xfrm>
          <a:prstGeom prst="rect">
            <a:avLst/>
          </a:prstGeom>
          <a:noFill/>
        </p:spPr>
      </p:pic>
      <p:sp>
        <p:nvSpPr>
          <p:cNvPr id="2" name="Nadpis 1"/>
          <p:cNvSpPr>
            <a:spLocks noGrp="1"/>
          </p:cNvSpPr>
          <p:nvPr>
            <p:ph type="title"/>
          </p:nvPr>
        </p:nvSpPr>
        <p:spPr/>
        <p:txBody>
          <a:bodyPr/>
          <a:lstStyle/>
          <a:p>
            <a:r>
              <a:rPr lang="cs-CZ" dirty="0" smtClean="0"/>
              <a:t>A co ve svém volném čase dělá Kryštof? </a:t>
            </a:r>
            <a:r>
              <a:rPr lang="cs-CZ" dirty="0" smtClean="0">
                <a:sym typeface="Wingdings" pitchFamily="2" charset="2"/>
              </a:rPr>
              <a:t></a:t>
            </a:r>
            <a:endParaRPr lang="cs-CZ"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Krocek\Desktop\ŽP - Ondra Muroň - karanténa.jpeg"/>
          <p:cNvPicPr>
            <a:picLocks noChangeAspect="1" noChangeArrowheads="1"/>
          </p:cNvPicPr>
          <p:nvPr/>
        </p:nvPicPr>
        <p:blipFill>
          <a:blip r:embed="rId2"/>
          <a:srcRect/>
          <a:stretch>
            <a:fillRect/>
          </a:stretch>
        </p:blipFill>
        <p:spPr bwMode="auto">
          <a:xfrm>
            <a:off x="3000364" y="1571612"/>
            <a:ext cx="3429024" cy="4553816"/>
          </a:xfrm>
          <a:prstGeom prst="rect">
            <a:avLst/>
          </a:prstGeom>
          <a:noFill/>
        </p:spPr>
      </p:pic>
      <p:sp>
        <p:nvSpPr>
          <p:cNvPr id="2" name="Nadpis 1"/>
          <p:cNvSpPr>
            <a:spLocks noGrp="1"/>
          </p:cNvSpPr>
          <p:nvPr>
            <p:ph type="title"/>
          </p:nvPr>
        </p:nvSpPr>
        <p:spPr/>
        <p:txBody>
          <a:bodyPr/>
          <a:lstStyle/>
          <a:p>
            <a:r>
              <a:rPr lang="cs-CZ" dirty="0" smtClean="0"/>
              <a:t>Ondra je rád v přírodě …</a:t>
            </a:r>
            <a:endParaRPr lang="cs-CZ"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descr="C:\Users\Krocek\Desktop\ŽP - Julča - karanténa.JPG"/>
          <p:cNvPicPr>
            <a:picLocks noChangeAspect="1" noChangeArrowheads="1"/>
          </p:cNvPicPr>
          <p:nvPr/>
        </p:nvPicPr>
        <p:blipFill>
          <a:blip r:embed="rId2"/>
          <a:srcRect/>
          <a:stretch>
            <a:fillRect/>
          </a:stretch>
        </p:blipFill>
        <p:spPr bwMode="auto">
          <a:xfrm>
            <a:off x="4324387" y="2643182"/>
            <a:ext cx="4391017" cy="2928958"/>
          </a:xfrm>
          <a:prstGeom prst="rect">
            <a:avLst/>
          </a:prstGeom>
          <a:noFill/>
        </p:spPr>
      </p:pic>
      <p:pic>
        <p:nvPicPr>
          <p:cNvPr id="14338" name="Picture 2" descr="C:\Users\Krocek\Desktop\ŽP- Julča - karanténa.JPG"/>
          <p:cNvPicPr>
            <a:picLocks noChangeAspect="1" noChangeArrowheads="1"/>
          </p:cNvPicPr>
          <p:nvPr/>
        </p:nvPicPr>
        <p:blipFill>
          <a:blip r:embed="rId3"/>
          <a:srcRect/>
          <a:stretch>
            <a:fillRect/>
          </a:stretch>
        </p:blipFill>
        <p:spPr bwMode="auto">
          <a:xfrm>
            <a:off x="214282" y="1428736"/>
            <a:ext cx="3855526" cy="2571767"/>
          </a:xfrm>
          <a:prstGeom prst="rect">
            <a:avLst/>
          </a:prstGeom>
          <a:noFill/>
        </p:spPr>
      </p:pic>
      <p:sp>
        <p:nvSpPr>
          <p:cNvPr id="2" name="Nadpis 1"/>
          <p:cNvSpPr>
            <a:spLocks noGrp="1"/>
          </p:cNvSpPr>
          <p:nvPr>
            <p:ph type="title"/>
          </p:nvPr>
        </p:nvSpPr>
        <p:spPr/>
        <p:txBody>
          <a:bodyPr/>
          <a:lstStyle/>
          <a:p>
            <a:r>
              <a:rPr lang="cs-CZ" dirty="0" smtClean="0"/>
              <a:t>Julča ráda maluje a užívá si sluníčka …</a:t>
            </a:r>
            <a:endParaRPr lang="cs-CZ"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Krocek\Desktop\ŽP - Ajka - karanténa.jpg"/>
          <p:cNvPicPr>
            <a:picLocks noChangeAspect="1" noChangeArrowheads="1"/>
          </p:cNvPicPr>
          <p:nvPr/>
        </p:nvPicPr>
        <p:blipFill>
          <a:blip r:embed="rId2"/>
          <a:srcRect/>
          <a:stretch>
            <a:fillRect/>
          </a:stretch>
        </p:blipFill>
        <p:spPr bwMode="auto">
          <a:xfrm>
            <a:off x="5143504" y="1571612"/>
            <a:ext cx="3408044" cy="4545831"/>
          </a:xfrm>
          <a:prstGeom prst="rect">
            <a:avLst/>
          </a:prstGeom>
          <a:noFill/>
        </p:spPr>
      </p:pic>
      <p:pic>
        <p:nvPicPr>
          <p:cNvPr id="1026" name="Picture 2" descr="C:\Users\Krocek\Desktop\ŽP - Ainoa (Ája) - karanténa - křeček.JPG"/>
          <p:cNvPicPr>
            <a:picLocks noChangeAspect="1" noChangeArrowheads="1"/>
          </p:cNvPicPr>
          <p:nvPr/>
        </p:nvPicPr>
        <p:blipFill>
          <a:blip r:embed="rId3"/>
          <a:srcRect/>
          <a:stretch>
            <a:fillRect/>
          </a:stretch>
        </p:blipFill>
        <p:spPr bwMode="auto">
          <a:xfrm>
            <a:off x="642910" y="1500174"/>
            <a:ext cx="3500462" cy="4667283"/>
          </a:xfrm>
          <a:prstGeom prst="rect">
            <a:avLst/>
          </a:prstGeom>
          <a:noFill/>
        </p:spPr>
      </p:pic>
      <p:sp>
        <p:nvSpPr>
          <p:cNvPr id="2" name="Nadpis 1"/>
          <p:cNvSpPr>
            <a:spLocks noGrp="1"/>
          </p:cNvSpPr>
          <p:nvPr>
            <p:ph type="title"/>
          </p:nvPr>
        </p:nvSpPr>
        <p:spPr/>
        <p:txBody>
          <a:bodyPr>
            <a:normAutofit fontScale="90000"/>
          </a:bodyPr>
          <a:lstStyle/>
          <a:p>
            <a:r>
              <a:rPr lang="cs-CZ" dirty="0" smtClean="0"/>
              <a:t>A naše </a:t>
            </a:r>
            <a:r>
              <a:rPr lang="cs-CZ" dirty="0" err="1" smtClean="0"/>
              <a:t>Ája</a:t>
            </a:r>
            <a:r>
              <a:rPr lang="cs-CZ" dirty="0" smtClean="0"/>
              <a:t> se svým mazlíčkem a na trampolíně </a:t>
            </a:r>
            <a:r>
              <a:rPr lang="cs-CZ" dirty="0" smtClean="0">
                <a:sym typeface="Wingdings" pitchFamily="2" charset="2"/>
              </a:rPr>
              <a:t></a:t>
            </a:r>
            <a:endParaRPr lang="cs-CZ"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Krocek\Desktop\3-Lucy - před spaním si čtu.jpg"/>
          <p:cNvPicPr>
            <a:picLocks noChangeAspect="1" noChangeArrowheads="1"/>
          </p:cNvPicPr>
          <p:nvPr/>
        </p:nvPicPr>
        <p:blipFill>
          <a:blip r:embed="rId2"/>
          <a:srcRect/>
          <a:stretch>
            <a:fillRect/>
          </a:stretch>
        </p:blipFill>
        <p:spPr bwMode="auto">
          <a:xfrm>
            <a:off x="642910" y="3786190"/>
            <a:ext cx="3679798" cy="2071727"/>
          </a:xfrm>
          <a:prstGeom prst="rect">
            <a:avLst/>
          </a:prstGeom>
          <a:noFill/>
        </p:spPr>
      </p:pic>
      <p:pic>
        <p:nvPicPr>
          <p:cNvPr id="2051" name="Picture 3" descr="C:\Users\Krocek\Desktop\2-Lucy - pečeme muffiny.jpg"/>
          <p:cNvPicPr>
            <a:picLocks noChangeAspect="1" noChangeArrowheads="1"/>
          </p:cNvPicPr>
          <p:nvPr/>
        </p:nvPicPr>
        <p:blipFill>
          <a:blip r:embed="rId3"/>
          <a:srcRect/>
          <a:stretch>
            <a:fillRect/>
          </a:stretch>
        </p:blipFill>
        <p:spPr bwMode="auto">
          <a:xfrm>
            <a:off x="5143504" y="1928802"/>
            <a:ext cx="3286719" cy="3857652"/>
          </a:xfrm>
          <a:prstGeom prst="rect">
            <a:avLst/>
          </a:prstGeom>
          <a:noFill/>
        </p:spPr>
      </p:pic>
      <p:pic>
        <p:nvPicPr>
          <p:cNvPr id="2050" name="Picture 2" descr="C:\Users\Krocek\Desktop\1-Lucy - pomáhám babičce při va ření.jpg"/>
          <p:cNvPicPr>
            <a:picLocks noChangeAspect="1" noChangeArrowheads="1"/>
          </p:cNvPicPr>
          <p:nvPr/>
        </p:nvPicPr>
        <p:blipFill>
          <a:blip r:embed="rId4"/>
          <a:srcRect/>
          <a:stretch>
            <a:fillRect/>
          </a:stretch>
        </p:blipFill>
        <p:spPr bwMode="auto">
          <a:xfrm rot="10800000" flipV="1">
            <a:off x="571472" y="1428736"/>
            <a:ext cx="3429024" cy="1930541"/>
          </a:xfrm>
          <a:prstGeom prst="rect">
            <a:avLst/>
          </a:prstGeom>
          <a:noFill/>
        </p:spPr>
      </p:pic>
      <p:sp>
        <p:nvSpPr>
          <p:cNvPr id="2" name="Nadpis 1"/>
          <p:cNvSpPr>
            <a:spLocks noGrp="1"/>
          </p:cNvSpPr>
          <p:nvPr>
            <p:ph type="title"/>
          </p:nvPr>
        </p:nvSpPr>
        <p:spPr/>
        <p:txBody>
          <a:bodyPr/>
          <a:lstStyle/>
          <a:p>
            <a:r>
              <a:rPr lang="cs-CZ" dirty="0" smtClean="0"/>
              <a:t>Pozdravy od </a:t>
            </a:r>
            <a:r>
              <a:rPr lang="cs-CZ" dirty="0" err="1" smtClean="0"/>
              <a:t>Lucy</a:t>
            </a:r>
            <a:r>
              <a:rPr lang="cs-CZ" dirty="0" smtClean="0"/>
              <a:t> </a:t>
            </a:r>
            <a:r>
              <a:rPr lang="cs-CZ" dirty="0" smtClean="0">
                <a:sym typeface="Wingdings" pitchFamily="2" charset="2"/>
              </a:rPr>
              <a:t></a:t>
            </a:r>
            <a:endParaRPr lang="cs-CZ"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rocek\Desktop\ŽP - Ája - karanténa.JPG"/>
          <p:cNvPicPr>
            <a:picLocks noChangeAspect="1" noChangeArrowheads="1"/>
          </p:cNvPicPr>
          <p:nvPr/>
        </p:nvPicPr>
        <p:blipFill>
          <a:blip r:embed="rId2"/>
          <a:srcRect/>
          <a:stretch>
            <a:fillRect/>
          </a:stretch>
        </p:blipFill>
        <p:spPr bwMode="auto">
          <a:xfrm>
            <a:off x="1785918" y="1660911"/>
            <a:ext cx="5786477" cy="4339858"/>
          </a:xfrm>
          <a:prstGeom prst="rect">
            <a:avLst/>
          </a:prstGeom>
          <a:noFill/>
        </p:spPr>
      </p:pic>
      <p:sp>
        <p:nvSpPr>
          <p:cNvPr id="2" name="Nadpis 1"/>
          <p:cNvSpPr>
            <a:spLocks noGrp="1"/>
          </p:cNvSpPr>
          <p:nvPr>
            <p:ph type="title"/>
          </p:nvPr>
        </p:nvSpPr>
        <p:spPr/>
        <p:txBody>
          <a:bodyPr/>
          <a:lstStyle/>
          <a:p>
            <a:r>
              <a:rPr lang="cs-CZ" dirty="0" smtClean="0"/>
              <a:t>Až se jí z toho „ježí“ vlasy …</a:t>
            </a:r>
            <a:endParaRPr lang="cs-CZ"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rocek\Desktop\ŽP - František Kozel - karanténa.JPG"/>
          <p:cNvPicPr>
            <a:picLocks noChangeAspect="1" noChangeArrowheads="1"/>
          </p:cNvPicPr>
          <p:nvPr/>
        </p:nvPicPr>
        <p:blipFill>
          <a:blip r:embed="rId2" cstate="print"/>
          <a:srcRect/>
          <a:stretch>
            <a:fillRect/>
          </a:stretch>
        </p:blipFill>
        <p:spPr bwMode="auto">
          <a:xfrm rot="5400000">
            <a:off x="2308272" y="2192266"/>
            <a:ext cx="4429156" cy="3330725"/>
          </a:xfrm>
          <a:prstGeom prst="rect">
            <a:avLst/>
          </a:prstGeom>
          <a:noFill/>
        </p:spPr>
      </p:pic>
      <p:sp>
        <p:nvSpPr>
          <p:cNvPr id="2" name="Nadpis 1"/>
          <p:cNvSpPr>
            <a:spLocks noGrp="1"/>
          </p:cNvSpPr>
          <p:nvPr>
            <p:ph type="title"/>
          </p:nvPr>
        </p:nvSpPr>
        <p:spPr/>
        <p:txBody>
          <a:bodyPr/>
          <a:lstStyle/>
          <a:p>
            <a:r>
              <a:rPr lang="cs-CZ" dirty="0" smtClean="0"/>
              <a:t>František se vzorně stará o králíčky </a:t>
            </a:r>
            <a:r>
              <a:rPr lang="cs-CZ" dirty="0" smtClean="0">
                <a:sym typeface="Wingdings" pitchFamily="2" charset="2"/>
              </a:rPr>
              <a:t></a:t>
            </a:r>
            <a:endParaRPr lang="cs-CZ"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Krocek\Desktop\ŽP - Radek Čížek - karanténa.jpg"/>
          <p:cNvPicPr>
            <a:picLocks noChangeAspect="1" noChangeArrowheads="1"/>
          </p:cNvPicPr>
          <p:nvPr/>
        </p:nvPicPr>
        <p:blipFill>
          <a:blip r:embed="rId2" cstate="print"/>
          <a:srcRect/>
          <a:stretch>
            <a:fillRect/>
          </a:stretch>
        </p:blipFill>
        <p:spPr bwMode="auto">
          <a:xfrm rot="5400000">
            <a:off x="2354445" y="2265159"/>
            <a:ext cx="4595842" cy="3446882"/>
          </a:xfrm>
          <a:prstGeom prst="rect">
            <a:avLst/>
          </a:prstGeom>
          <a:noFill/>
        </p:spPr>
      </p:pic>
      <p:sp>
        <p:nvSpPr>
          <p:cNvPr id="2" name="Nadpis 1"/>
          <p:cNvSpPr>
            <a:spLocks noGrp="1"/>
          </p:cNvSpPr>
          <p:nvPr>
            <p:ph type="title"/>
          </p:nvPr>
        </p:nvSpPr>
        <p:spPr/>
        <p:txBody>
          <a:bodyPr/>
          <a:lstStyle/>
          <a:p>
            <a:r>
              <a:rPr lang="cs-CZ" dirty="0" smtClean="0"/>
              <a:t>Radek chodí se svými pejsky na procházky …</a:t>
            </a:r>
            <a:endParaRPr lang="cs-CZ"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Krocek\Desktop\ŽP - Viktor - karanténa.jpg"/>
          <p:cNvPicPr>
            <a:picLocks noChangeAspect="1" noChangeArrowheads="1"/>
          </p:cNvPicPr>
          <p:nvPr/>
        </p:nvPicPr>
        <p:blipFill>
          <a:blip r:embed="rId2" cstate="print"/>
          <a:srcRect/>
          <a:stretch>
            <a:fillRect/>
          </a:stretch>
        </p:blipFill>
        <p:spPr bwMode="auto">
          <a:xfrm>
            <a:off x="3071802" y="1857364"/>
            <a:ext cx="3107552" cy="4143403"/>
          </a:xfrm>
          <a:prstGeom prst="rect">
            <a:avLst/>
          </a:prstGeom>
          <a:noFill/>
        </p:spPr>
      </p:pic>
      <p:sp>
        <p:nvSpPr>
          <p:cNvPr id="2" name="Nadpis 1"/>
          <p:cNvSpPr>
            <a:spLocks noGrp="1"/>
          </p:cNvSpPr>
          <p:nvPr>
            <p:ph type="title"/>
          </p:nvPr>
        </p:nvSpPr>
        <p:spPr/>
        <p:txBody>
          <a:bodyPr/>
          <a:lstStyle/>
          <a:p>
            <a:r>
              <a:rPr lang="cs-CZ" dirty="0" smtClean="0"/>
              <a:t>Viky tvoří nebo sportuje …</a:t>
            </a:r>
            <a:endParaRPr lang="cs-CZ"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Krocek\Desktop\ŽP - Elenka Slaninová - Karanténa.jpg"/>
          <p:cNvPicPr>
            <a:picLocks noChangeAspect="1" noChangeArrowheads="1"/>
          </p:cNvPicPr>
          <p:nvPr/>
        </p:nvPicPr>
        <p:blipFill>
          <a:blip r:embed="rId2" cstate="print"/>
          <a:srcRect/>
          <a:stretch>
            <a:fillRect/>
          </a:stretch>
        </p:blipFill>
        <p:spPr bwMode="auto">
          <a:xfrm>
            <a:off x="857224" y="1785926"/>
            <a:ext cx="7366008" cy="4143380"/>
          </a:xfrm>
          <a:prstGeom prst="rect">
            <a:avLst/>
          </a:prstGeom>
          <a:noFill/>
        </p:spPr>
      </p:pic>
      <p:sp>
        <p:nvSpPr>
          <p:cNvPr id="2" name="Nadpis 1"/>
          <p:cNvSpPr>
            <a:spLocks noGrp="1"/>
          </p:cNvSpPr>
          <p:nvPr>
            <p:ph type="title"/>
          </p:nvPr>
        </p:nvSpPr>
        <p:spPr/>
        <p:txBody>
          <a:bodyPr/>
          <a:lstStyle/>
          <a:p>
            <a:r>
              <a:rPr lang="cs-CZ" dirty="0" smtClean="0"/>
              <a:t>Elenka chodí na túry do přírody …</a:t>
            </a:r>
            <a:endParaRPr lang="cs-CZ"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Toník</a:t>
            </a:r>
            <a:r>
              <a:rPr lang="cs-CZ" dirty="0" smtClean="0"/>
              <a:t> rád jezdí … </a:t>
            </a:r>
            <a:r>
              <a:rPr lang="cs-CZ" dirty="0" smtClean="0">
                <a:sym typeface="Wingdings" pitchFamily="2" charset="2"/>
              </a:rPr>
              <a:t></a:t>
            </a:r>
            <a:endParaRPr lang="cs-CZ" dirty="0"/>
          </a:p>
        </p:txBody>
      </p:sp>
      <p:pic>
        <p:nvPicPr>
          <p:cNvPr id="7170" name="Picture 2" descr="C:\Users\Krocek\Desktop\ŽP - Toník - karanténa.jpg"/>
          <p:cNvPicPr>
            <a:picLocks noChangeAspect="1" noChangeArrowheads="1"/>
          </p:cNvPicPr>
          <p:nvPr/>
        </p:nvPicPr>
        <p:blipFill>
          <a:blip r:embed="rId2" cstate="print"/>
          <a:srcRect/>
          <a:stretch>
            <a:fillRect/>
          </a:stretch>
        </p:blipFill>
        <p:spPr bwMode="auto">
          <a:xfrm>
            <a:off x="1571603" y="1857364"/>
            <a:ext cx="5881729" cy="4411296"/>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C:\Users\Krocek\Desktop\ŽP - Laura - karanténa (3).jpg"/>
          <p:cNvPicPr>
            <a:picLocks noChangeAspect="1" noChangeArrowheads="1"/>
          </p:cNvPicPr>
          <p:nvPr/>
        </p:nvPicPr>
        <p:blipFill>
          <a:blip r:embed="rId2" cstate="print"/>
          <a:srcRect/>
          <a:stretch>
            <a:fillRect/>
          </a:stretch>
        </p:blipFill>
        <p:spPr bwMode="auto">
          <a:xfrm>
            <a:off x="5000628" y="1381111"/>
            <a:ext cx="3361599" cy="4482131"/>
          </a:xfrm>
          <a:prstGeom prst="rect">
            <a:avLst/>
          </a:prstGeom>
          <a:noFill/>
        </p:spPr>
      </p:pic>
      <p:pic>
        <p:nvPicPr>
          <p:cNvPr id="8194" name="Picture 2" descr="C:\Users\Krocek\Desktop\ŽP - Laura - karanténa (4).jpg"/>
          <p:cNvPicPr>
            <a:picLocks noChangeAspect="1" noChangeArrowheads="1"/>
          </p:cNvPicPr>
          <p:nvPr/>
        </p:nvPicPr>
        <p:blipFill>
          <a:blip r:embed="rId3" cstate="print"/>
          <a:srcRect/>
          <a:stretch>
            <a:fillRect/>
          </a:stretch>
        </p:blipFill>
        <p:spPr bwMode="auto">
          <a:xfrm>
            <a:off x="785786" y="1428736"/>
            <a:ext cx="3357586" cy="4476782"/>
          </a:xfrm>
          <a:prstGeom prst="rect">
            <a:avLst/>
          </a:prstGeom>
          <a:noFill/>
        </p:spPr>
      </p:pic>
      <p:sp>
        <p:nvSpPr>
          <p:cNvPr id="2" name="Nadpis 1"/>
          <p:cNvSpPr>
            <a:spLocks noGrp="1"/>
          </p:cNvSpPr>
          <p:nvPr>
            <p:ph type="title"/>
          </p:nvPr>
        </p:nvSpPr>
        <p:spPr/>
        <p:txBody>
          <a:bodyPr/>
          <a:lstStyle/>
          <a:p>
            <a:r>
              <a:rPr lang="cs-CZ" dirty="0" smtClean="0"/>
              <a:t>Laura a její pálení čarodějnic …</a:t>
            </a:r>
            <a:r>
              <a:rPr lang="cs-CZ" dirty="0" smtClean="0">
                <a:sym typeface="Wingdings" pitchFamily="2" charset="2"/>
              </a:rPr>
              <a:t></a:t>
            </a:r>
            <a:endParaRPr lang="cs-CZ"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Krocek\Desktop\ŽP - Laura - karanténa.jpg"/>
          <p:cNvPicPr>
            <a:picLocks noChangeAspect="1" noChangeArrowheads="1"/>
          </p:cNvPicPr>
          <p:nvPr/>
        </p:nvPicPr>
        <p:blipFill>
          <a:blip r:embed="rId2" cstate="print"/>
          <a:srcRect/>
          <a:stretch>
            <a:fillRect/>
          </a:stretch>
        </p:blipFill>
        <p:spPr bwMode="auto">
          <a:xfrm>
            <a:off x="2928926" y="1644626"/>
            <a:ext cx="3338526" cy="4451369"/>
          </a:xfrm>
          <a:prstGeom prst="rect">
            <a:avLst/>
          </a:prstGeom>
          <a:noFill/>
        </p:spPr>
      </p:pic>
      <p:sp>
        <p:nvSpPr>
          <p:cNvPr id="2" name="Nadpis 1"/>
          <p:cNvSpPr>
            <a:spLocks noGrp="1"/>
          </p:cNvSpPr>
          <p:nvPr>
            <p:ph type="title"/>
          </p:nvPr>
        </p:nvSpPr>
        <p:spPr/>
        <p:txBody>
          <a:bodyPr/>
          <a:lstStyle/>
          <a:p>
            <a:r>
              <a:rPr lang="cs-CZ" dirty="0" smtClean="0"/>
              <a:t>A pohoda na trampolíně …</a:t>
            </a:r>
            <a:endParaRPr lang="cs-CZ"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C:\Users\Krocek\Desktop\ŽP - Maxík - nová fotka.jpg"/>
          <p:cNvPicPr>
            <a:picLocks noChangeAspect="1" noChangeArrowheads="1"/>
          </p:cNvPicPr>
          <p:nvPr/>
        </p:nvPicPr>
        <p:blipFill>
          <a:blip r:embed="rId2" cstate="print"/>
          <a:srcRect/>
          <a:stretch>
            <a:fillRect/>
          </a:stretch>
        </p:blipFill>
        <p:spPr bwMode="auto">
          <a:xfrm>
            <a:off x="5072066" y="1571612"/>
            <a:ext cx="3232570" cy="4310094"/>
          </a:xfrm>
          <a:prstGeom prst="rect">
            <a:avLst/>
          </a:prstGeom>
          <a:noFill/>
        </p:spPr>
      </p:pic>
      <p:pic>
        <p:nvPicPr>
          <p:cNvPr id="10242" name="Picture 2" descr="C:\Users\Krocek\Desktop\ŽP - Maxík - karanténa.JPG"/>
          <p:cNvPicPr>
            <a:picLocks noChangeAspect="1" noChangeArrowheads="1"/>
          </p:cNvPicPr>
          <p:nvPr/>
        </p:nvPicPr>
        <p:blipFill>
          <a:blip r:embed="rId3"/>
          <a:srcRect/>
          <a:stretch>
            <a:fillRect/>
          </a:stretch>
        </p:blipFill>
        <p:spPr bwMode="auto">
          <a:xfrm>
            <a:off x="785786" y="1547800"/>
            <a:ext cx="3286149" cy="4381532"/>
          </a:xfrm>
          <a:prstGeom prst="rect">
            <a:avLst/>
          </a:prstGeom>
          <a:noFill/>
        </p:spPr>
      </p:pic>
      <p:sp>
        <p:nvSpPr>
          <p:cNvPr id="2" name="Nadpis 1"/>
          <p:cNvSpPr>
            <a:spLocks noGrp="1"/>
          </p:cNvSpPr>
          <p:nvPr>
            <p:ph type="title"/>
          </p:nvPr>
        </p:nvSpPr>
        <p:spPr/>
        <p:txBody>
          <a:bodyPr>
            <a:normAutofit/>
          </a:bodyPr>
          <a:lstStyle/>
          <a:p>
            <a:r>
              <a:rPr lang="cs-CZ" dirty="0" err="1" smtClean="0"/>
              <a:t>Maxík</a:t>
            </a:r>
            <a:r>
              <a:rPr lang="cs-CZ" dirty="0" smtClean="0"/>
              <a:t> tvoří domeček pro morčata – šikula </a:t>
            </a:r>
            <a:r>
              <a:rPr lang="cs-CZ" dirty="0" smtClean="0">
                <a:sym typeface="Wingdings" pitchFamily="2" charset="2"/>
              </a:rPr>
              <a:t></a:t>
            </a:r>
            <a:endParaRPr lang="cs-CZ"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Krocek\Desktop\ŽP - Alex - karanténa.jpg"/>
          <p:cNvPicPr>
            <a:picLocks noChangeAspect="1" noChangeArrowheads="1"/>
          </p:cNvPicPr>
          <p:nvPr/>
        </p:nvPicPr>
        <p:blipFill>
          <a:blip r:embed="rId2" cstate="print"/>
          <a:srcRect/>
          <a:stretch>
            <a:fillRect/>
          </a:stretch>
        </p:blipFill>
        <p:spPr bwMode="auto">
          <a:xfrm>
            <a:off x="1500166" y="1785926"/>
            <a:ext cx="6000761" cy="4500570"/>
          </a:xfrm>
          <a:prstGeom prst="rect">
            <a:avLst/>
          </a:prstGeom>
          <a:noFill/>
        </p:spPr>
      </p:pic>
      <p:sp>
        <p:nvSpPr>
          <p:cNvPr id="2" name="Nadpis 1"/>
          <p:cNvSpPr>
            <a:spLocks noGrp="1"/>
          </p:cNvSpPr>
          <p:nvPr>
            <p:ph type="title"/>
          </p:nvPr>
        </p:nvSpPr>
        <p:spPr>
          <a:xfrm>
            <a:off x="301752" y="228600"/>
            <a:ext cx="8056462" cy="842946"/>
          </a:xfrm>
        </p:spPr>
        <p:txBody>
          <a:bodyPr>
            <a:normAutofit fontScale="90000"/>
          </a:bodyPr>
          <a:lstStyle/>
          <a:p>
            <a:r>
              <a:rPr lang="cs-CZ" dirty="0" smtClean="0"/>
              <a:t>A na závěr úžasný a vtipný </a:t>
            </a:r>
            <a:r>
              <a:rPr lang="cs-CZ" dirty="0" err="1" smtClean="0"/>
              <a:t>pohodář</a:t>
            </a:r>
            <a:r>
              <a:rPr lang="cs-CZ" dirty="0" smtClean="0"/>
              <a:t> Alex </a:t>
            </a:r>
            <a:r>
              <a:rPr lang="cs-CZ" dirty="0" smtClean="0">
                <a:sym typeface="Wingdings" pitchFamily="2" charset="2"/>
              </a:rPr>
              <a:t></a:t>
            </a:r>
            <a:r>
              <a:rPr lang="cs-CZ" dirty="0" smtClean="0"/>
              <a:t> </a:t>
            </a:r>
            <a:endParaRPr lang="cs-CZ" dirty="0"/>
          </a:p>
        </p:txBody>
      </p:sp>
      <p:sp>
        <p:nvSpPr>
          <p:cNvPr id="5" name="Zaoblený obdélník 4"/>
          <p:cNvSpPr/>
          <p:nvPr/>
        </p:nvSpPr>
        <p:spPr>
          <a:xfrm>
            <a:off x="571472" y="1714488"/>
            <a:ext cx="2057408" cy="14144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smtClean="0"/>
              <a:t>Copak asi nejraději dělá ve svém volném čase?</a:t>
            </a:r>
            <a:endParaRPr lang="cs-CZ" b="1" dirty="0"/>
          </a:p>
        </p:txBody>
      </p:sp>
      <p:sp>
        <p:nvSpPr>
          <p:cNvPr id="6" name="Zaoblený obdélník 5"/>
          <p:cNvSpPr/>
          <p:nvPr/>
        </p:nvSpPr>
        <p:spPr>
          <a:xfrm>
            <a:off x="7215206" y="5357826"/>
            <a:ext cx="1643074" cy="8572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t>A nejenom on, viďte?! </a:t>
            </a:r>
            <a:r>
              <a:rPr lang="cs-CZ" dirty="0" smtClean="0">
                <a:sym typeface="Wingdings" pitchFamily="2" charset="2"/>
              </a:rPr>
              <a:t></a:t>
            </a:r>
            <a:endParaRPr lang="cs-CZ"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Users\Krocek\Desktop\14-Lucy - chodím na procházky.jpg"/>
          <p:cNvPicPr>
            <a:picLocks noChangeAspect="1" noChangeArrowheads="1"/>
          </p:cNvPicPr>
          <p:nvPr/>
        </p:nvPicPr>
        <p:blipFill>
          <a:blip r:embed="rId2" cstate="print"/>
          <a:srcRect/>
          <a:stretch>
            <a:fillRect/>
          </a:stretch>
        </p:blipFill>
        <p:spPr bwMode="auto">
          <a:xfrm>
            <a:off x="5572132" y="3571876"/>
            <a:ext cx="3221932" cy="2071702"/>
          </a:xfrm>
          <a:prstGeom prst="rect">
            <a:avLst/>
          </a:prstGeom>
          <a:noFill/>
        </p:spPr>
      </p:pic>
      <p:pic>
        <p:nvPicPr>
          <p:cNvPr id="1029" name="Picture 5" descr="C:\Users\Krocek\Desktop\16-Lucy - cvičení v přírodě  (b).jpg"/>
          <p:cNvPicPr>
            <a:picLocks noChangeAspect="1" noChangeArrowheads="1"/>
          </p:cNvPicPr>
          <p:nvPr/>
        </p:nvPicPr>
        <p:blipFill>
          <a:blip r:embed="rId3" cstate="print"/>
          <a:srcRect/>
          <a:stretch>
            <a:fillRect/>
          </a:stretch>
        </p:blipFill>
        <p:spPr bwMode="auto">
          <a:xfrm>
            <a:off x="2786050" y="3857628"/>
            <a:ext cx="2728909" cy="1541834"/>
          </a:xfrm>
          <a:prstGeom prst="rect">
            <a:avLst/>
          </a:prstGeom>
          <a:noFill/>
        </p:spPr>
      </p:pic>
      <p:pic>
        <p:nvPicPr>
          <p:cNvPr id="1028" name="Picture 4" descr="C:\Users\Krocek\Desktop\15-Lucy - i v přírodě se dá cvi čit - (a).jpg"/>
          <p:cNvPicPr>
            <a:picLocks noChangeAspect="1" noChangeArrowheads="1"/>
          </p:cNvPicPr>
          <p:nvPr/>
        </p:nvPicPr>
        <p:blipFill>
          <a:blip r:embed="rId4" cstate="print"/>
          <a:srcRect/>
          <a:stretch>
            <a:fillRect/>
          </a:stretch>
        </p:blipFill>
        <p:spPr bwMode="auto">
          <a:xfrm>
            <a:off x="500034" y="3357562"/>
            <a:ext cx="2101117" cy="2714621"/>
          </a:xfrm>
          <a:prstGeom prst="rect">
            <a:avLst/>
          </a:prstGeom>
          <a:noFill/>
        </p:spPr>
      </p:pic>
      <p:pic>
        <p:nvPicPr>
          <p:cNvPr id="1027" name="Picture 3" descr="C:\Users\Krocek\Desktop\17-Lucy - stínové divadlo v přírod ě.jpg"/>
          <p:cNvPicPr>
            <a:picLocks noChangeAspect="1" noChangeArrowheads="1"/>
          </p:cNvPicPr>
          <p:nvPr/>
        </p:nvPicPr>
        <p:blipFill>
          <a:blip r:embed="rId5" cstate="print"/>
          <a:srcRect/>
          <a:stretch>
            <a:fillRect/>
          </a:stretch>
        </p:blipFill>
        <p:spPr bwMode="auto">
          <a:xfrm>
            <a:off x="5429255" y="1643051"/>
            <a:ext cx="3000397" cy="1689224"/>
          </a:xfrm>
          <a:prstGeom prst="rect">
            <a:avLst/>
          </a:prstGeom>
          <a:noFill/>
        </p:spPr>
      </p:pic>
      <p:pic>
        <p:nvPicPr>
          <p:cNvPr id="1026" name="Picture 2" descr="C:\Users\Krocek\Desktop\6-Lucy - zasadila jsem si 3 brambůrky.jpg"/>
          <p:cNvPicPr>
            <a:picLocks noChangeAspect="1" noChangeArrowheads="1"/>
          </p:cNvPicPr>
          <p:nvPr/>
        </p:nvPicPr>
        <p:blipFill>
          <a:blip r:embed="rId6" cstate="print"/>
          <a:srcRect/>
          <a:stretch>
            <a:fillRect/>
          </a:stretch>
        </p:blipFill>
        <p:spPr bwMode="auto">
          <a:xfrm flipV="1">
            <a:off x="3286116" y="1857364"/>
            <a:ext cx="1952625" cy="1099328"/>
          </a:xfrm>
          <a:prstGeom prst="rect">
            <a:avLst/>
          </a:prstGeom>
          <a:noFill/>
        </p:spPr>
      </p:pic>
      <p:pic>
        <p:nvPicPr>
          <p:cNvPr id="3074" name="Picture 2" descr="C:\Users\Krocek\Desktop\5-Lucy - hraju s dědou šachy.jpg"/>
          <p:cNvPicPr>
            <a:picLocks noChangeAspect="1" noChangeArrowheads="1"/>
          </p:cNvPicPr>
          <p:nvPr/>
        </p:nvPicPr>
        <p:blipFill>
          <a:blip r:embed="rId7" cstate="print"/>
          <a:srcRect/>
          <a:stretch>
            <a:fillRect/>
          </a:stretch>
        </p:blipFill>
        <p:spPr bwMode="auto">
          <a:xfrm>
            <a:off x="428596" y="1500174"/>
            <a:ext cx="2511953" cy="1509684"/>
          </a:xfrm>
          <a:prstGeom prst="rect">
            <a:avLst/>
          </a:prstGeom>
          <a:noFill/>
        </p:spPr>
      </p:pic>
      <p:sp>
        <p:nvSpPr>
          <p:cNvPr id="2" name="Nadpis 1"/>
          <p:cNvSpPr>
            <a:spLocks noGrp="1"/>
          </p:cNvSpPr>
          <p:nvPr>
            <p:ph type="title"/>
          </p:nvPr>
        </p:nvSpPr>
        <p:spPr/>
        <p:txBody>
          <a:bodyPr/>
          <a:lstStyle/>
          <a:p>
            <a:r>
              <a:rPr lang="cs-CZ" dirty="0" err="1" smtClean="0"/>
              <a:t>Lucy</a:t>
            </a:r>
            <a:r>
              <a:rPr lang="cs-CZ" dirty="0" smtClean="0"/>
              <a:t> nikdy nezahálí …..</a:t>
            </a:r>
            <a:endParaRPr lang="cs-CZ"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Vzpomínka na Velikonoce a „psaní dopisu“ </a:t>
            </a:r>
            <a:r>
              <a:rPr lang="cs-CZ" dirty="0" smtClean="0">
                <a:sym typeface="Wingdings" pitchFamily="2" charset="2"/>
              </a:rPr>
              <a:t></a:t>
            </a:r>
            <a:endParaRPr lang="cs-CZ" dirty="0"/>
          </a:p>
        </p:txBody>
      </p:sp>
      <p:pic>
        <p:nvPicPr>
          <p:cNvPr id="1026" name="Picture 2" descr="C:\Users\Krocek\Desktop\dopis babičce (Alex).jpg"/>
          <p:cNvPicPr>
            <a:picLocks noChangeAspect="1" noChangeArrowheads="1"/>
          </p:cNvPicPr>
          <p:nvPr/>
        </p:nvPicPr>
        <p:blipFill>
          <a:blip r:embed="rId2" cstate="print"/>
          <a:srcRect/>
          <a:stretch>
            <a:fillRect/>
          </a:stretch>
        </p:blipFill>
        <p:spPr bwMode="auto">
          <a:xfrm>
            <a:off x="928662" y="1674373"/>
            <a:ext cx="7215238" cy="4051634"/>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Pro zajímavost:</a:t>
            </a:r>
            <a:endParaRPr lang="cs-CZ" dirty="0"/>
          </a:p>
        </p:txBody>
      </p:sp>
      <p:sp>
        <p:nvSpPr>
          <p:cNvPr id="3" name="Zástupný symbol pro obsah 2"/>
          <p:cNvSpPr>
            <a:spLocks noGrp="1"/>
          </p:cNvSpPr>
          <p:nvPr>
            <p:ph sz="quarter" idx="1"/>
          </p:nvPr>
        </p:nvSpPr>
        <p:spPr/>
        <p:txBody>
          <a:bodyPr/>
          <a:lstStyle/>
          <a:p>
            <a:pPr>
              <a:buNone/>
            </a:pPr>
            <a:r>
              <a:rPr lang="cs-CZ" dirty="0" smtClean="0"/>
              <a:t>•Mezinárodní den dětí (MDD) se poprvé slavil ve více zemích od roku 1950. •MDD je dnem, kdy se po celém světě konají pro děti různé zábavné akce, hry nebo sportovní turnaje. •Den dětí má upozornit světovou veřejnost na práva a potřeby dětí. •Jedním ze smyslů Mezinárodního dne dětí je, že rodina by měla být pohromadě a věnovat se sama sobě, přece všichni známe přísloví: </a:t>
            </a:r>
          </a:p>
          <a:p>
            <a:pPr>
              <a:buNone/>
            </a:pPr>
            <a:r>
              <a:rPr lang="cs-CZ" dirty="0" smtClean="0">
                <a:solidFill>
                  <a:schemeClr val="tx1">
                    <a:lumMod val="95000"/>
                    <a:lumOff val="5000"/>
                  </a:schemeClr>
                </a:solidFill>
              </a:rPr>
              <a:t>•</a:t>
            </a:r>
            <a:r>
              <a:rPr lang="cs-CZ" dirty="0" smtClean="0">
                <a:solidFill>
                  <a:srgbClr val="FF0000"/>
                </a:solidFill>
              </a:rPr>
              <a:t>„Kdo si hraje – nezlobí.“</a:t>
            </a:r>
            <a:endParaRPr lang="cs-CZ" dirty="0">
              <a:solidFill>
                <a:srgbClr val="FF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descr="C:\Users\Krocek\Desktop\19-Lucy - Musíme vydržet !!! (1).jpg"/>
          <p:cNvPicPr>
            <a:picLocks noChangeAspect="1" noChangeArrowheads="1"/>
          </p:cNvPicPr>
          <p:nvPr/>
        </p:nvPicPr>
        <p:blipFill>
          <a:blip r:embed="rId2" cstate="print"/>
          <a:srcRect/>
          <a:stretch>
            <a:fillRect/>
          </a:stretch>
        </p:blipFill>
        <p:spPr bwMode="auto">
          <a:xfrm>
            <a:off x="5670089" y="4214818"/>
            <a:ext cx="3045315" cy="1714512"/>
          </a:xfrm>
          <a:prstGeom prst="rect">
            <a:avLst/>
          </a:prstGeom>
          <a:noFill/>
        </p:spPr>
      </p:pic>
      <p:pic>
        <p:nvPicPr>
          <p:cNvPr id="2054" name="Picture 6" descr="C:\Users\Krocek\Desktop\11-Lucy - nazdobila jsem jablůňku vají čky.jpg"/>
          <p:cNvPicPr>
            <a:picLocks noChangeAspect="1" noChangeArrowheads="1"/>
          </p:cNvPicPr>
          <p:nvPr/>
        </p:nvPicPr>
        <p:blipFill>
          <a:blip r:embed="rId3" cstate="print"/>
          <a:srcRect/>
          <a:stretch>
            <a:fillRect/>
          </a:stretch>
        </p:blipFill>
        <p:spPr bwMode="auto">
          <a:xfrm>
            <a:off x="3286116" y="4071942"/>
            <a:ext cx="2304578" cy="1947368"/>
          </a:xfrm>
          <a:prstGeom prst="rect">
            <a:avLst/>
          </a:prstGeom>
          <a:noFill/>
        </p:spPr>
      </p:pic>
      <p:pic>
        <p:nvPicPr>
          <p:cNvPr id="2053" name="Picture 5" descr="C:\Users\Krocek\Desktop\15-Lucy - i v přírodě se dá cvi čit - (a).jpg"/>
          <p:cNvPicPr>
            <a:picLocks noChangeAspect="1" noChangeArrowheads="1"/>
          </p:cNvPicPr>
          <p:nvPr/>
        </p:nvPicPr>
        <p:blipFill>
          <a:blip r:embed="rId4" cstate="print"/>
          <a:srcRect/>
          <a:stretch>
            <a:fillRect/>
          </a:stretch>
        </p:blipFill>
        <p:spPr bwMode="auto">
          <a:xfrm>
            <a:off x="7143768" y="1785926"/>
            <a:ext cx="1603498" cy="2071703"/>
          </a:xfrm>
          <a:prstGeom prst="rect">
            <a:avLst/>
          </a:prstGeom>
          <a:noFill/>
        </p:spPr>
      </p:pic>
      <p:pic>
        <p:nvPicPr>
          <p:cNvPr id="2052" name="Picture 4" descr="C:\Users\Krocek\Desktop\10-Lucy - dělám obrázky z nažehlova cích perliček.jpg"/>
          <p:cNvPicPr>
            <a:picLocks noChangeAspect="1" noChangeArrowheads="1"/>
          </p:cNvPicPr>
          <p:nvPr/>
        </p:nvPicPr>
        <p:blipFill>
          <a:blip r:embed="rId5" cstate="print"/>
          <a:srcRect/>
          <a:stretch>
            <a:fillRect/>
          </a:stretch>
        </p:blipFill>
        <p:spPr bwMode="auto">
          <a:xfrm>
            <a:off x="500034" y="4143380"/>
            <a:ext cx="2466781" cy="1785950"/>
          </a:xfrm>
          <a:prstGeom prst="rect">
            <a:avLst/>
          </a:prstGeom>
          <a:noFill/>
        </p:spPr>
      </p:pic>
      <p:pic>
        <p:nvPicPr>
          <p:cNvPr id="2051" name="Picture 3" descr="C:\Users\Krocek\Desktop\9-Lucy - učím se péct rohlíky.jpg"/>
          <p:cNvPicPr>
            <a:picLocks noChangeAspect="1" noChangeArrowheads="1"/>
          </p:cNvPicPr>
          <p:nvPr/>
        </p:nvPicPr>
        <p:blipFill>
          <a:blip r:embed="rId6" cstate="print"/>
          <a:srcRect/>
          <a:stretch>
            <a:fillRect/>
          </a:stretch>
        </p:blipFill>
        <p:spPr bwMode="auto">
          <a:xfrm>
            <a:off x="3571868" y="1714488"/>
            <a:ext cx="2857520" cy="2005979"/>
          </a:xfrm>
          <a:prstGeom prst="rect">
            <a:avLst/>
          </a:prstGeom>
          <a:noFill/>
        </p:spPr>
      </p:pic>
      <p:sp>
        <p:nvSpPr>
          <p:cNvPr id="2" name="Nadpis 1"/>
          <p:cNvSpPr>
            <a:spLocks noGrp="1"/>
          </p:cNvSpPr>
          <p:nvPr>
            <p:ph type="title"/>
          </p:nvPr>
        </p:nvSpPr>
        <p:spPr/>
        <p:txBody>
          <a:bodyPr/>
          <a:lstStyle/>
          <a:p>
            <a:r>
              <a:rPr lang="cs-CZ" dirty="0" smtClean="0"/>
              <a:t>Zkouší nové věci …</a:t>
            </a:r>
            <a:endParaRPr lang="cs-CZ" dirty="0"/>
          </a:p>
        </p:txBody>
      </p:sp>
      <p:pic>
        <p:nvPicPr>
          <p:cNvPr id="2050" name="Picture 2" descr="C:\Users\Krocek\Desktop\7-Lucy - vyšívám.jpg"/>
          <p:cNvPicPr>
            <a:picLocks noChangeAspect="1" noChangeArrowheads="1"/>
          </p:cNvPicPr>
          <p:nvPr/>
        </p:nvPicPr>
        <p:blipFill>
          <a:blip r:embed="rId7" cstate="print"/>
          <a:srcRect/>
          <a:stretch>
            <a:fillRect/>
          </a:stretch>
        </p:blipFill>
        <p:spPr bwMode="auto">
          <a:xfrm>
            <a:off x="500035" y="1928802"/>
            <a:ext cx="2571768" cy="1764233"/>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Krocek\Desktop\ŽP - Paťa - 2 fotka.jpg"/>
          <p:cNvPicPr>
            <a:picLocks noChangeAspect="1" noChangeArrowheads="1"/>
          </p:cNvPicPr>
          <p:nvPr/>
        </p:nvPicPr>
        <p:blipFill>
          <a:blip r:embed="rId2"/>
          <a:srcRect/>
          <a:stretch>
            <a:fillRect/>
          </a:stretch>
        </p:blipFill>
        <p:spPr bwMode="auto">
          <a:xfrm>
            <a:off x="4714876" y="1785926"/>
            <a:ext cx="3214710" cy="4286280"/>
          </a:xfrm>
          <a:prstGeom prst="rect">
            <a:avLst/>
          </a:prstGeom>
          <a:noFill/>
        </p:spPr>
      </p:pic>
      <p:pic>
        <p:nvPicPr>
          <p:cNvPr id="1026" name="Picture 2" descr="C:\Users\Krocek\Desktop\ŽP - Paťa - karanténa.jpg"/>
          <p:cNvPicPr>
            <a:picLocks noChangeAspect="1" noChangeArrowheads="1"/>
          </p:cNvPicPr>
          <p:nvPr/>
        </p:nvPicPr>
        <p:blipFill>
          <a:blip r:embed="rId3" cstate="print"/>
          <a:srcRect/>
          <a:stretch>
            <a:fillRect/>
          </a:stretch>
        </p:blipFill>
        <p:spPr bwMode="auto">
          <a:xfrm>
            <a:off x="500034" y="2643182"/>
            <a:ext cx="3822653" cy="2866990"/>
          </a:xfrm>
          <a:prstGeom prst="rect">
            <a:avLst/>
          </a:prstGeom>
          <a:noFill/>
        </p:spPr>
      </p:pic>
      <p:sp>
        <p:nvSpPr>
          <p:cNvPr id="2" name="Nadpis 1"/>
          <p:cNvSpPr>
            <a:spLocks noGrp="1"/>
          </p:cNvSpPr>
          <p:nvPr>
            <p:ph type="ctrTitle"/>
          </p:nvPr>
        </p:nvSpPr>
        <p:spPr>
          <a:xfrm>
            <a:off x="685800" y="381000"/>
            <a:ext cx="7772400" cy="976298"/>
          </a:xfrm>
        </p:spPr>
        <p:txBody>
          <a:bodyPr/>
          <a:lstStyle/>
          <a:p>
            <a:r>
              <a:rPr lang="cs-CZ" dirty="0" smtClean="0"/>
              <a:t>Ani </a:t>
            </a:r>
            <a:r>
              <a:rPr lang="cs-CZ" dirty="0" err="1" smtClean="0"/>
              <a:t>Paťa</a:t>
            </a:r>
            <a:r>
              <a:rPr lang="cs-CZ" dirty="0" smtClean="0"/>
              <a:t> se nenudí …</a:t>
            </a:r>
            <a:endParaRPr lang="cs-CZ"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Krocek\Desktop\ŽP - Míša a Barča - karanténa.png"/>
          <p:cNvPicPr>
            <a:picLocks noChangeAspect="1" noChangeArrowheads="1"/>
          </p:cNvPicPr>
          <p:nvPr/>
        </p:nvPicPr>
        <p:blipFill>
          <a:blip r:embed="rId2" cstate="print"/>
          <a:srcRect/>
          <a:stretch>
            <a:fillRect/>
          </a:stretch>
        </p:blipFill>
        <p:spPr bwMode="auto">
          <a:xfrm>
            <a:off x="4500562" y="2357430"/>
            <a:ext cx="3536182" cy="3143272"/>
          </a:xfrm>
          <a:prstGeom prst="rect">
            <a:avLst/>
          </a:prstGeom>
          <a:noFill/>
        </p:spPr>
      </p:pic>
      <p:pic>
        <p:nvPicPr>
          <p:cNvPr id="2050" name="Picture 2" descr="C:\Users\Krocek\Desktop\ŽP - Míša Frkousová - karanténa.jpeg"/>
          <p:cNvPicPr>
            <a:picLocks noChangeAspect="1" noChangeArrowheads="1"/>
          </p:cNvPicPr>
          <p:nvPr/>
        </p:nvPicPr>
        <p:blipFill>
          <a:blip r:embed="rId3" cstate="print"/>
          <a:srcRect/>
          <a:stretch>
            <a:fillRect/>
          </a:stretch>
        </p:blipFill>
        <p:spPr bwMode="auto">
          <a:xfrm>
            <a:off x="857224" y="1500174"/>
            <a:ext cx="2571768" cy="4572032"/>
          </a:xfrm>
          <a:prstGeom prst="rect">
            <a:avLst/>
          </a:prstGeom>
          <a:noFill/>
        </p:spPr>
      </p:pic>
      <p:sp>
        <p:nvSpPr>
          <p:cNvPr id="2" name="Nadpis 1"/>
          <p:cNvSpPr>
            <a:spLocks noGrp="1"/>
          </p:cNvSpPr>
          <p:nvPr>
            <p:ph type="title"/>
          </p:nvPr>
        </p:nvSpPr>
        <p:spPr/>
        <p:txBody>
          <a:bodyPr/>
          <a:lstStyle/>
          <a:p>
            <a:r>
              <a:rPr lang="cs-CZ" dirty="0" smtClean="0"/>
              <a:t>I Míša s Barčou si najdou zábavu …</a:t>
            </a:r>
            <a:endParaRPr lang="cs-CZ"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rocek\Desktop\ŽP - Barča - karanténa - Javorový.jpg"/>
          <p:cNvPicPr>
            <a:picLocks noChangeAspect="1" noChangeArrowheads="1"/>
          </p:cNvPicPr>
          <p:nvPr/>
        </p:nvPicPr>
        <p:blipFill>
          <a:blip r:embed="rId2" cstate="print"/>
          <a:srcRect/>
          <a:stretch>
            <a:fillRect/>
          </a:stretch>
        </p:blipFill>
        <p:spPr bwMode="auto">
          <a:xfrm>
            <a:off x="3071802" y="2071678"/>
            <a:ext cx="2488381" cy="3875721"/>
          </a:xfrm>
          <a:prstGeom prst="rect">
            <a:avLst/>
          </a:prstGeom>
          <a:noFill/>
        </p:spPr>
      </p:pic>
      <p:sp>
        <p:nvSpPr>
          <p:cNvPr id="2" name="Nadpis 1"/>
          <p:cNvSpPr>
            <a:spLocks noGrp="1"/>
          </p:cNvSpPr>
          <p:nvPr>
            <p:ph type="title"/>
          </p:nvPr>
        </p:nvSpPr>
        <p:spPr/>
        <p:txBody>
          <a:bodyPr/>
          <a:lstStyle/>
          <a:p>
            <a:r>
              <a:rPr lang="cs-CZ" dirty="0" smtClean="0"/>
              <a:t>A Barča na Javorovém </a:t>
            </a:r>
            <a:r>
              <a:rPr lang="cs-CZ" dirty="0" smtClean="0">
                <a:sym typeface="Wingdings" pitchFamily="2" charset="2"/>
              </a:rPr>
              <a:t></a:t>
            </a:r>
            <a:endParaRPr lang="cs-CZ"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C:\Users\Krocek\Desktop\ŽP - Matěj (4).jpg"/>
          <p:cNvPicPr>
            <a:picLocks noChangeAspect="1" noChangeArrowheads="1"/>
          </p:cNvPicPr>
          <p:nvPr/>
        </p:nvPicPr>
        <p:blipFill>
          <a:blip r:embed="rId2"/>
          <a:srcRect/>
          <a:stretch>
            <a:fillRect/>
          </a:stretch>
        </p:blipFill>
        <p:spPr bwMode="auto">
          <a:xfrm>
            <a:off x="3886180" y="1928802"/>
            <a:ext cx="4572032" cy="3429024"/>
          </a:xfrm>
          <a:prstGeom prst="rect">
            <a:avLst/>
          </a:prstGeom>
          <a:noFill/>
        </p:spPr>
      </p:pic>
      <p:pic>
        <p:nvPicPr>
          <p:cNvPr id="4098" name="Picture 2" descr="C:\Users\Krocek\Desktop\ŽP - Matěj.jpg"/>
          <p:cNvPicPr>
            <a:picLocks noChangeAspect="1" noChangeArrowheads="1"/>
          </p:cNvPicPr>
          <p:nvPr/>
        </p:nvPicPr>
        <p:blipFill>
          <a:blip r:embed="rId3"/>
          <a:srcRect/>
          <a:stretch>
            <a:fillRect/>
          </a:stretch>
        </p:blipFill>
        <p:spPr bwMode="auto">
          <a:xfrm>
            <a:off x="785786" y="1571614"/>
            <a:ext cx="2928958" cy="3905278"/>
          </a:xfrm>
          <a:prstGeom prst="rect">
            <a:avLst/>
          </a:prstGeom>
          <a:noFill/>
        </p:spPr>
      </p:pic>
      <p:sp>
        <p:nvSpPr>
          <p:cNvPr id="2" name="Nadpis 1"/>
          <p:cNvSpPr>
            <a:spLocks noGrp="1"/>
          </p:cNvSpPr>
          <p:nvPr>
            <p:ph type="title"/>
          </p:nvPr>
        </p:nvSpPr>
        <p:spPr/>
        <p:txBody>
          <a:bodyPr/>
          <a:lstStyle/>
          <a:p>
            <a:r>
              <a:rPr lang="cs-CZ" dirty="0" smtClean="0"/>
              <a:t>Matěj a jeho domácí mazlíček </a:t>
            </a:r>
            <a:r>
              <a:rPr lang="cs-CZ" dirty="0" smtClean="0">
                <a:sym typeface="Wingdings" pitchFamily="2" charset="2"/>
              </a:rPr>
              <a:t></a:t>
            </a:r>
            <a:endParaRPr lang="cs-CZ"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Krocek\Desktop\ŽP - Matěj - karanténa.jpg"/>
          <p:cNvPicPr>
            <a:picLocks noChangeAspect="1" noChangeArrowheads="1"/>
          </p:cNvPicPr>
          <p:nvPr/>
        </p:nvPicPr>
        <p:blipFill>
          <a:blip r:embed="rId2"/>
          <a:srcRect/>
          <a:stretch>
            <a:fillRect/>
          </a:stretch>
        </p:blipFill>
        <p:spPr bwMode="auto">
          <a:xfrm>
            <a:off x="4714876" y="1785926"/>
            <a:ext cx="3162293" cy="4216391"/>
          </a:xfrm>
          <a:prstGeom prst="rect">
            <a:avLst/>
          </a:prstGeom>
          <a:noFill/>
        </p:spPr>
      </p:pic>
      <p:pic>
        <p:nvPicPr>
          <p:cNvPr id="5122" name="Picture 2" descr="C:\Users\Krocek\Desktop\ŽP - Matěj (5).jpg"/>
          <p:cNvPicPr>
            <a:picLocks noChangeAspect="1" noChangeArrowheads="1"/>
          </p:cNvPicPr>
          <p:nvPr/>
        </p:nvPicPr>
        <p:blipFill>
          <a:blip r:embed="rId3"/>
          <a:srcRect/>
          <a:stretch>
            <a:fillRect/>
          </a:stretch>
        </p:blipFill>
        <p:spPr bwMode="auto">
          <a:xfrm>
            <a:off x="714348" y="1714488"/>
            <a:ext cx="3286148" cy="4381530"/>
          </a:xfrm>
          <a:prstGeom prst="rect">
            <a:avLst/>
          </a:prstGeom>
          <a:noFill/>
        </p:spPr>
      </p:pic>
      <p:sp>
        <p:nvSpPr>
          <p:cNvPr id="2" name="Nadpis 1"/>
          <p:cNvSpPr>
            <a:spLocks noGrp="1"/>
          </p:cNvSpPr>
          <p:nvPr>
            <p:ph type="title"/>
          </p:nvPr>
        </p:nvSpPr>
        <p:spPr/>
        <p:txBody>
          <a:bodyPr>
            <a:normAutofit/>
          </a:bodyPr>
          <a:lstStyle/>
          <a:p>
            <a:r>
              <a:rPr lang="cs-CZ" dirty="0" smtClean="0"/>
              <a:t>A Matějovi zbývá čas i na hraní … </a:t>
            </a:r>
            <a:endParaRPr lang="cs-CZ" dirty="0"/>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dministrativní">
  <a:themeElements>
    <a:clrScheme name="Administrativní">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Administrativní">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dministrativní">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244</TotalTime>
  <Words>327</Words>
  <Application>Microsoft Office PowerPoint</Application>
  <PresentationFormat>Předvádění na obrazovce (4:3)</PresentationFormat>
  <Paragraphs>39</Paragraphs>
  <Slides>31</Slides>
  <Notes>0</Notes>
  <HiddenSlides>0</HiddenSlides>
  <MMClips>0</MMClips>
  <ScaleCrop>false</ScaleCrop>
  <HeadingPairs>
    <vt:vector size="4" baseType="variant">
      <vt:variant>
        <vt:lpstr>Motiv</vt:lpstr>
      </vt:variant>
      <vt:variant>
        <vt:i4>1</vt:i4>
      </vt:variant>
      <vt:variant>
        <vt:lpstr>Nadpisy snímků</vt:lpstr>
      </vt:variant>
      <vt:variant>
        <vt:i4>31</vt:i4>
      </vt:variant>
    </vt:vector>
  </HeadingPairs>
  <TitlesOfParts>
    <vt:vector size="32" baseType="lpstr">
      <vt:lpstr>Administrativní</vt:lpstr>
      <vt:lpstr>NAŠE 4.B  - 1.ČERVEN 2020 – DEN DĚTÍ</vt:lpstr>
      <vt:lpstr>Pozdravy od Lucy </vt:lpstr>
      <vt:lpstr>Lucy nikdy nezahálí …..</vt:lpstr>
      <vt:lpstr>Zkouší nové věci …</vt:lpstr>
      <vt:lpstr>Ani Paťa se nenudí …</vt:lpstr>
      <vt:lpstr>I Míša s Barčou si najdou zábavu …</vt:lpstr>
      <vt:lpstr>A Barča na Javorovém </vt:lpstr>
      <vt:lpstr>Matěj a jeho domácí mazlíček </vt:lpstr>
      <vt:lpstr>A Matějovi zbývá čas i na hraní … </vt:lpstr>
      <vt:lpstr>A copak prováděl Kuba? Taky si našel zábavu! </vt:lpstr>
      <vt:lpstr>A nelenil …</vt:lpstr>
      <vt:lpstr>A Fanda si užívá pohodu …</vt:lpstr>
      <vt:lpstr>Isa se svými oblíbenými mazlíčky …</vt:lpstr>
      <vt:lpstr>A nejsou to žádní „drobečci“ …</vt:lpstr>
      <vt:lpstr>A za svými plyšáčky se usmívá princezna Lada </vt:lpstr>
      <vt:lpstr>A co ve svém volném čase dělá Kryštof? </vt:lpstr>
      <vt:lpstr>Ondra je rád v přírodě …</vt:lpstr>
      <vt:lpstr>Julča ráda maluje a užívá si sluníčka …</vt:lpstr>
      <vt:lpstr>A naše Ája se svým mazlíčkem a na trampolíně </vt:lpstr>
      <vt:lpstr>Až se jí z toho „ježí“ vlasy …</vt:lpstr>
      <vt:lpstr>František se vzorně stará o králíčky </vt:lpstr>
      <vt:lpstr>Radek chodí se svými pejsky na procházky …</vt:lpstr>
      <vt:lpstr>Viky tvoří nebo sportuje …</vt:lpstr>
      <vt:lpstr>Elenka chodí na túry do přírody …</vt:lpstr>
      <vt:lpstr>Toník rád jezdí … </vt:lpstr>
      <vt:lpstr>Laura a její pálení čarodějnic …</vt:lpstr>
      <vt:lpstr>A pohoda na trampolíně …</vt:lpstr>
      <vt:lpstr>Maxík tvoří domeček pro morčata – šikula </vt:lpstr>
      <vt:lpstr>A na závěr úžasný a vtipný pohodář Alex  </vt:lpstr>
      <vt:lpstr>Vzpomínka na Velikonoce a „psaní dopisu“ </vt:lpstr>
      <vt:lpstr>Pro zajímavost:</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Krocek</dc:creator>
  <cp:lastModifiedBy>Krocek</cp:lastModifiedBy>
  <cp:revision>101</cp:revision>
  <dcterms:created xsi:type="dcterms:W3CDTF">2020-05-28T20:11:03Z</dcterms:created>
  <dcterms:modified xsi:type="dcterms:W3CDTF">2020-05-30T14:31:22Z</dcterms:modified>
</cp:coreProperties>
</file>