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71" d="100"/>
          <a:sy n="71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Hlavní město České republiky.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11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Pražský hrad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783431"/>
            <a:ext cx="60007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14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Katedrála svatého Víta</a:t>
            </a:r>
            <a:endParaRPr lang="cs-CZ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20" y="836712"/>
            <a:ext cx="6011399" cy="33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53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Karlův most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92" y="731838"/>
            <a:ext cx="5356788" cy="35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95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divadlo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71" y="731838"/>
            <a:ext cx="5213257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59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Staroměstský orloj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10" y="731838"/>
            <a:ext cx="231378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20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Petřín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93" y="731838"/>
            <a:ext cx="4770813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58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Lanovka na Petřín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078706"/>
            <a:ext cx="5353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4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Metro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959644"/>
            <a:ext cx="50958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58017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22</Words>
  <Application>Microsoft Office PowerPoint</Application>
  <PresentationFormat>Předvádění na obrazovce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Aerodynamika</vt:lpstr>
      <vt:lpstr>PRAHA</vt:lpstr>
      <vt:lpstr>Pražský hrad</vt:lpstr>
      <vt:lpstr>Katedrála svatého Víta</vt:lpstr>
      <vt:lpstr>Karlův most</vt:lpstr>
      <vt:lpstr>Národní divadlo</vt:lpstr>
      <vt:lpstr>Staroměstský orloj</vt:lpstr>
      <vt:lpstr>Petřín</vt:lpstr>
      <vt:lpstr>Lanovka na Petřín</vt:lpstr>
      <vt:lpstr>Metro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PRAHA</dc:title>
  <dc:creator>ntb</dc:creator>
  <cp:lastModifiedBy>ntb</cp:lastModifiedBy>
  <cp:revision>3</cp:revision>
  <dcterms:created xsi:type="dcterms:W3CDTF">2020-06-09T14:50:25Z</dcterms:created>
  <dcterms:modified xsi:type="dcterms:W3CDTF">2020-06-09T15:12:15Z</dcterms:modified>
</cp:coreProperties>
</file>