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CBB5E-DA8B-4F97-9D4A-D56E22404FA1}" type="datetimeFigureOut">
              <a:rPr lang="cs-CZ" smtClean="0"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9EC2F-E02B-4D29-904C-FF34A3E5C8C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9F0AP91S\Sorbus_torminalis_Full_tree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470025"/>
          </a:xfr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Podmět a přísudek - druhy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2571768"/>
          </a:xfrm>
        </p:spPr>
        <p:txBody>
          <a:bodyPr/>
          <a:lstStyle/>
          <a:p>
            <a:endParaRPr lang="cs-CZ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cs-CZ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13. května</a:t>
            </a:r>
          </a:p>
          <a:p>
            <a:r>
              <a:rPr lang="cs-CZ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5. A</a:t>
            </a:r>
            <a:endParaRPr lang="cs-CZ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Druhy podmětu</a:t>
            </a:r>
            <a:br>
              <a:rPr lang="cs-CZ" dirty="0" smtClean="0"/>
            </a:br>
            <a:r>
              <a:rPr lang="cs-CZ" dirty="0" smtClean="0"/>
              <a:t>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Vyjádřený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Anička</a:t>
            </a:r>
            <a:r>
              <a:rPr lang="cs-CZ" i="1" dirty="0" smtClean="0"/>
              <a:t> si češe vlasy.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Nevyjádřený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Mluvil o tom už včera. (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On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 smtClean="0"/>
          </a:p>
          <a:p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Všeobecný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Hlásili to v rozhlase.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Rozvitý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Naše brněnská babička</a:t>
            </a:r>
            <a:r>
              <a:rPr lang="cs-CZ" dirty="0" smtClean="0"/>
              <a:t> plete ponožky.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bg2">
                    <a:lumMod val="50000"/>
                  </a:schemeClr>
                </a:solidFill>
              </a:rPr>
              <a:t>Několikanásobný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Marek, Klára a Pavel </a:t>
            </a:r>
            <a:r>
              <a:rPr lang="cs-CZ" dirty="0" smtClean="0"/>
              <a:t>běhali po lese.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Druhy přísudku</a:t>
            </a:r>
            <a:br>
              <a:rPr lang="cs-CZ" dirty="0" smtClean="0"/>
            </a:br>
            <a:r>
              <a:rPr lang="cs-CZ" dirty="0" smtClean="0"/>
              <a:t>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7030A0"/>
                </a:solidFill>
              </a:rPr>
              <a:t>Slovesný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plnovýznamové sloveso</a:t>
            </a:r>
          </a:p>
          <a:p>
            <a:pPr>
              <a:buNone/>
            </a:pPr>
            <a:r>
              <a:rPr lang="cs-CZ" i="1" dirty="0"/>
              <a:t>	</a:t>
            </a:r>
            <a:r>
              <a:rPr lang="cs-CZ" i="1" dirty="0" smtClean="0"/>
              <a:t>Děda </a:t>
            </a:r>
            <a:r>
              <a:rPr lang="cs-CZ" i="1" dirty="0" smtClean="0">
                <a:solidFill>
                  <a:srgbClr val="7030A0"/>
                </a:solidFill>
              </a:rPr>
              <a:t>sází</a:t>
            </a:r>
            <a:r>
              <a:rPr lang="cs-CZ" i="1" dirty="0" smtClean="0"/>
              <a:t> stromy. Mikeš </a:t>
            </a:r>
            <a:r>
              <a:rPr lang="cs-CZ" i="1" dirty="0" smtClean="0">
                <a:solidFill>
                  <a:srgbClr val="7030A0"/>
                </a:solidFill>
              </a:rPr>
              <a:t>pije</a:t>
            </a:r>
            <a:r>
              <a:rPr lang="cs-CZ" i="1" dirty="0" smtClean="0"/>
              <a:t> mlíčko.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Jmenný</a:t>
            </a:r>
            <a:r>
              <a:rPr lang="cs-CZ" b="1" dirty="0" smtClean="0">
                <a:solidFill>
                  <a:schemeClr val="accent3"/>
                </a:solidFill>
              </a:rPr>
              <a:t> </a:t>
            </a:r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 sponou</a:t>
            </a:r>
          </a:p>
          <a:p>
            <a:pPr>
              <a:buNone/>
            </a:pPr>
            <a:r>
              <a:rPr lang="cs-CZ" b="1" dirty="0">
                <a:solidFill>
                  <a:schemeClr val="accent3"/>
                </a:solidFill>
              </a:rPr>
              <a:t>	</a:t>
            </a:r>
            <a:r>
              <a:rPr lang="cs-CZ" dirty="0" smtClean="0"/>
              <a:t>- sponové sloveso </a:t>
            </a:r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BÝT</a:t>
            </a:r>
            <a:r>
              <a:rPr lang="cs-CZ" dirty="0" smtClean="0"/>
              <a:t> +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jméno</a:t>
            </a:r>
          </a:p>
          <a:p>
            <a:pPr>
              <a:buNone/>
            </a:pP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cs-CZ" i="1" dirty="0" smtClean="0"/>
              <a:t>Moje teta </a:t>
            </a:r>
            <a:r>
              <a:rPr lang="cs-CZ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 stala </a:t>
            </a:r>
            <a:r>
              <a:rPr lang="cs-CZ" i="1" dirty="0" smtClean="0">
                <a:solidFill>
                  <a:schemeClr val="accent6">
                    <a:lumMod val="50000"/>
                  </a:schemeClr>
                </a:solidFill>
              </a:rPr>
              <a:t>lékařkou</a:t>
            </a:r>
            <a:r>
              <a:rPr lang="cs-CZ" i="1" dirty="0" smtClean="0"/>
              <a:t>. Pavel </a:t>
            </a:r>
            <a:r>
              <a:rPr lang="cs-CZ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je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chemeClr val="accent6">
                    <a:lumMod val="50000"/>
                  </a:schemeClr>
                </a:solidFill>
              </a:rPr>
              <a:t>hodný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Procvičování</a:t>
            </a:r>
            <a:br>
              <a:rPr lang="cs-CZ" dirty="0" smtClean="0"/>
            </a:br>
            <a:r>
              <a:rPr lang="cs-CZ" dirty="0" smtClean="0"/>
              <a:t>- zapiš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Ve větách </a:t>
            </a:r>
            <a:r>
              <a:rPr lang="cs-CZ" u="sng" dirty="0" smtClean="0"/>
              <a:t>urči druh podmětu a přísudku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Naše malé kotě se stalo miláčkem rodiny.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Spěchala do kina.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Káťa a Škubánek jsou oblíbenými pohádkovými</a:t>
            </a:r>
          </a:p>
          <a:p>
            <a:pPr>
              <a:buNone/>
            </a:pPr>
            <a:r>
              <a:rPr lang="cs-CZ" dirty="0" smtClean="0"/>
              <a:t>postavami.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Procvičování</a:t>
            </a:r>
            <a:br>
              <a:rPr lang="cs-CZ" dirty="0" smtClean="0"/>
            </a:br>
            <a:r>
              <a:rPr lang="cs-CZ" dirty="0" smtClean="0"/>
              <a:t>- zapiš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Doplň vhodný slovesný přísudek:</a:t>
            </a:r>
          </a:p>
          <a:p>
            <a:pPr marL="514350" indent="-514350">
              <a:buNone/>
            </a:pP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Kamila _________ nádobí. </a:t>
            </a:r>
          </a:p>
          <a:p>
            <a:pPr marL="514350" indent="-514350">
              <a:buNone/>
            </a:pPr>
            <a:r>
              <a:rPr lang="cs-CZ" dirty="0" smtClean="0"/>
              <a:t>Tatínek _________ stromy na zahradě.</a:t>
            </a:r>
          </a:p>
          <a:p>
            <a:pPr marL="514350" indent="-514350">
              <a:buNone/>
            </a:pPr>
            <a:r>
              <a:rPr lang="cs-CZ" dirty="0" smtClean="0"/>
              <a:t>Liška __________ Budulínka na ocásku.</a:t>
            </a:r>
          </a:p>
          <a:p>
            <a:pPr marL="514350" indent="-514350">
              <a:buNone/>
            </a:pPr>
            <a:r>
              <a:rPr lang="cs-CZ" dirty="0" smtClean="0"/>
              <a:t>Karkulka _____________ v lese.</a:t>
            </a:r>
          </a:p>
          <a:p>
            <a:pPr marL="514350" indent="-514350">
              <a:buNone/>
            </a:pPr>
            <a:r>
              <a:rPr lang="cs-CZ" dirty="0" smtClean="0"/>
              <a:t>Ondra ____________ v pokojíčku.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Procvičování</a:t>
            </a:r>
            <a:br>
              <a:rPr lang="cs-CZ" dirty="0" smtClean="0"/>
            </a:br>
            <a:r>
              <a:rPr lang="cs-CZ" dirty="0" smtClean="0"/>
              <a:t>- zapiš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Najdi ve větách přísudek a urči, zda je slovesný nebo jmenný se sponou: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Naše babička byla knihovnicí.</a:t>
            </a:r>
          </a:p>
          <a:p>
            <a:pPr>
              <a:buNone/>
            </a:pPr>
            <a:r>
              <a:rPr lang="cs-CZ" dirty="0" smtClean="0"/>
              <a:t>Azor štěkal na veverku.</a:t>
            </a:r>
          </a:p>
          <a:p>
            <a:pPr>
              <a:buNone/>
            </a:pPr>
            <a:r>
              <a:rPr lang="cs-CZ" dirty="0" smtClean="0"/>
              <a:t>Pozorovali pasoucí se srnky dalekohledem.</a:t>
            </a:r>
          </a:p>
          <a:p>
            <a:pPr>
              <a:buNone/>
            </a:pPr>
            <a:r>
              <a:rPr lang="cs-CZ" dirty="0" smtClean="0"/>
              <a:t>Chci se stát tanečnicí.</a:t>
            </a:r>
          </a:p>
          <a:p>
            <a:pPr>
              <a:buNone/>
            </a:pPr>
            <a:r>
              <a:rPr lang="cs-CZ" dirty="0" smtClean="0"/>
              <a:t>Pradědeček býval obchodníkem.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cs-CZ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Vymysli</a:t>
            </a:r>
            <a:r>
              <a:rPr lang="cs-CZ" dirty="0" smtClean="0"/>
              <a:t>:</a:t>
            </a:r>
          </a:p>
          <a:p>
            <a:pPr marL="514350" indent="-514350">
              <a:buAutoNum type="arabicParenR"/>
            </a:pPr>
            <a:r>
              <a:rPr lang="cs-CZ" dirty="0" smtClean="0"/>
              <a:t>větu s </a:t>
            </a:r>
            <a:r>
              <a:rPr lang="cs-CZ" u="sng" dirty="0" smtClean="0"/>
              <a:t>několikanásobným podmětem </a:t>
            </a:r>
            <a:r>
              <a:rPr lang="cs-CZ" dirty="0" smtClean="0"/>
              <a:t>a </a:t>
            </a:r>
            <a:r>
              <a:rPr lang="cs-CZ" u="sng" dirty="0" smtClean="0"/>
              <a:t>slovesným přísudkem</a:t>
            </a:r>
            <a:r>
              <a:rPr lang="cs-CZ" dirty="0" smtClean="0"/>
              <a:t>: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___________________________________</a:t>
            </a:r>
          </a:p>
          <a:p>
            <a:pPr marL="514350" indent="-514350">
              <a:buNone/>
            </a:pP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2) větu s </a:t>
            </a:r>
            <a:r>
              <a:rPr lang="cs-CZ" u="sng" dirty="0" smtClean="0"/>
              <a:t>nevyjádřeným podmětem </a:t>
            </a:r>
            <a:r>
              <a:rPr lang="cs-CZ" dirty="0" smtClean="0"/>
              <a:t>a </a:t>
            </a:r>
            <a:r>
              <a:rPr lang="cs-CZ" u="sng" dirty="0" smtClean="0"/>
              <a:t>přísudkem</a:t>
            </a:r>
            <a:r>
              <a:rPr lang="cs-CZ" dirty="0" smtClean="0"/>
              <a:t> </a:t>
            </a:r>
            <a:r>
              <a:rPr lang="cs-CZ" u="sng" dirty="0" smtClean="0"/>
              <a:t>jmenným se sponou</a:t>
            </a:r>
            <a:r>
              <a:rPr lang="cs-CZ" dirty="0" smtClean="0"/>
              <a:t>: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___________________________________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130</Words>
  <Application>Microsoft Office PowerPoint</Application>
  <PresentationFormat>Předvádění na obrazovce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Podmět a přísudek - druhy</vt:lpstr>
      <vt:lpstr>Druhy podmětu - opakování</vt:lpstr>
      <vt:lpstr>Druhy přísudku - opakování</vt:lpstr>
      <vt:lpstr>Procvičování - zapiš do sešitu</vt:lpstr>
      <vt:lpstr>Procvičování - zapiš do sešitu</vt:lpstr>
      <vt:lpstr>Procvičování - zapiš do sešitu</vt:lpstr>
      <vt:lpstr>Procvičování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Podmět a přísudek - druhy</dc:title>
  <dc:creator>Evzen</dc:creator>
  <cp:lastModifiedBy>Evzen</cp:lastModifiedBy>
  <cp:revision>3</cp:revision>
  <dcterms:created xsi:type="dcterms:W3CDTF">2020-05-12T11:00:21Z</dcterms:created>
  <dcterms:modified xsi:type="dcterms:W3CDTF">2020-05-12T11:26:47Z</dcterms:modified>
</cp:coreProperties>
</file>