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0" r:id="rId4"/>
    <p:sldId id="271" r:id="rId5"/>
    <p:sldId id="272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19.6.2020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9608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19.6.2020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814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19.6.2020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59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19.6.2020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257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19.6.2020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475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19.6.2020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405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19.6.2020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309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19.6.2020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06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19.6.2020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353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19.6.2020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58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19.6.2020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75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A9B61-3209-4121-97AE-0A34F9299D7B}" type="datetimeFigureOut">
              <a:rPr lang="cs-CZ" smtClean="0"/>
              <a:t>19.6.2020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642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9244" y="365125"/>
            <a:ext cx="10954555" cy="909883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COMIC – My </a:t>
            </a:r>
            <a:r>
              <a:rPr lang="cs-CZ" dirty="0" err="1" smtClean="0">
                <a:solidFill>
                  <a:srgbClr val="0070C0"/>
                </a:solidFill>
              </a:rPr>
              <a:t>friend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is</a:t>
            </a:r>
            <a:r>
              <a:rPr lang="cs-CZ" dirty="0" smtClean="0">
                <a:solidFill>
                  <a:srgbClr val="0070C0"/>
                </a:solidFill>
              </a:rPr>
              <a:t> a monster </a:t>
            </a:r>
            <a:r>
              <a:rPr lang="cs-CZ" dirty="0" smtClean="0"/>
              <a:t>-</a:t>
            </a:r>
            <a:r>
              <a:rPr lang="cs-CZ" sz="3200" dirty="0" smtClean="0"/>
              <a:t>11/ učebnice str. 55</a:t>
            </a:r>
            <a:br>
              <a:rPr lang="cs-CZ" sz="3200" dirty="0" smtClean="0"/>
            </a:br>
            <a:r>
              <a:rPr lang="cs-CZ" sz="3200" dirty="0" smtClean="0"/>
              <a:t>POSLECH:</a:t>
            </a:r>
            <a:endParaRPr lang="cs-CZ" sz="32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9244" y="2230655"/>
            <a:ext cx="10783990" cy="3912758"/>
          </a:xfrm>
          <a:prstGeom prst="rect">
            <a:avLst/>
          </a:prstGeom>
        </p:spPr>
      </p:pic>
      <p:pic>
        <p:nvPicPr>
          <p:cNvPr id="8" name="AJ 3 comic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0087" y="820066"/>
            <a:ext cx="609600" cy="6096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61300" y="1608721"/>
            <a:ext cx="360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Pojďte se podívat na zpívajícího dinosaura!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367254" y="1531392"/>
            <a:ext cx="3227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Promiňte, je tady taky příšera?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Cože?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45510" y="1429666"/>
            <a:ext cx="3348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Podívejte! Tam je </a:t>
            </a:r>
            <a:r>
              <a:rPr lang="cs-CZ" dirty="0" err="1" smtClean="0">
                <a:solidFill>
                  <a:srgbClr val="FF0000"/>
                </a:solidFill>
              </a:rPr>
              <a:t>dinosaur</a:t>
            </a:r>
            <a:r>
              <a:rPr lang="cs-CZ" dirty="0" smtClean="0">
                <a:solidFill>
                  <a:srgbClr val="FF0000"/>
                </a:solidFill>
              </a:rPr>
              <a:t> a příšera!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345510" y="6298071"/>
            <a:ext cx="2009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To je pravda!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1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944" y="365126"/>
            <a:ext cx="10709856" cy="678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Pokračování: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948" y="1996225"/>
            <a:ext cx="10732852" cy="39305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0948" y="1468192"/>
            <a:ext cx="3732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Dámy a pánové, </a:t>
            </a:r>
            <a:r>
              <a:rPr lang="cs-CZ" dirty="0" err="1" smtClean="0">
                <a:solidFill>
                  <a:srgbClr val="FF0000"/>
                </a:solidFill>
              </a:rPr>
              <a:t>dinosaur</a:t>
            </a:r>
            <a:r>
              <a:rPr lang="cs-CZ" dirty="0" smtClean="0">
                <a:solidFill>
                  <a:srgbClr val="FF0000"/>
                </a:solidFill>
              </a:rPr>
              <a:t> není v kleci.</a:t>
            </a:r>
          </a:p>
          <a:p>
            <a:r>
              <a:rPr lang="cs-CZ" dirty="0">
                <a:solidFill>
                  <a:srgbClr val="FF0000"/>
                </a:solidFill>
              </a:rPr>
              <a:t>J</a:t>
            </a:r>
            <a:r>
              <a:rPr lang="cs-CZ" dirty="0" smtClean="0">
                <a:solidFill>
                  <a:srgbClr val="FF0000"/>
                </a:solidFill>
              </a:rPr>
              <a:t>e </a:t>
            </a:r>
            <a:r>
              <a:rPr lang="cs-CZ" dirty="0" err="1" smtClean="0">
                <a:solidFill>
                  <a:srgbClr val="FF0000"/>
                </a:solidFill>
              </a:rPr>
              <a:t>nebezbečný</a:t>
            </a:r>
            <a:r>
              <a:rPr lang="cs-CZ" dirty="0" smtClean="0">
                <a:solidFill>
                  <a:srgbClr val="FF0000"/>
                </a:solidFill>
              </a:rPr>
              <a:t>!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09882" y="6085502"/>
            <a:ext cx="2614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Já se bojím!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67481" y="1283526"/>
            <a:ext cx="316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Ano! A i příšera je nebezpečná!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495503" y="1654052"/>
            <a:ext cx="234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Chyťte příšeru</a:t>
            </a:r>
            <a:r>
              <a:rPr lang="cs-CZ" dirty="0" smtClean="0"/>
              <a:t>!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461420" y="6095344"/>
            <a:ext cx="231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Chyťte dinosaura!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01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9549" y="365126"/>
            <a:ext cx="10774251" cy="678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Ve stanu…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941" y="1366355"/>
            <a:ext cx="11627465" cy="436542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142444" y="704158"/>
            <a:ext cx="217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Ahoj Jumbo.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Poslouchej…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169758" y="5747650"/>
            <a:ext cx="285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Díky, Jumbo!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30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70" y="2137893"/>
            <a:ext cx="11143008" cy="99527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170" y="309093"/>
            <a:ext cx="10730629" cy="1239927"/>
          </a:xfrm>
        </p:spPr>
        <p:txBody>
          <a:bodyPr>
            <a:normAutofit/>
          </a:bodyPr>
          <a:lstStyle/>
          <a:p>
            <a:r>
              <a:rPr lang="cs-CZ" dirty="0" smtClean="0"/>
              <a:t>Zajímá vás, jak příběh skončí? – učebnice str.59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0761" y="1275008"/>
            <a:ext cx="10903039" cy="4901955"/>
          </a:xfrm>
        </p:spPr>
        <p:txBody>
          <a:bodyPr/>
          <a:lstStyle/>
          <a:p>
            <a:pPr lvl="1"/>
            <a:r>
              <a:rPr lang="cs-CZ" dirty="0" smtClean="0">
                <a:solidFill>
                  <a:srgbClr val="002060"/>
                </a:solidFill>
              </a:rPr>
              <a:t>POSLEDNÍ DÍL KOMIKSU: -určitě už zvládnete překlad sami ;)</a:t>
            </a:r>
          </a:p>
          <a:p>
            <a:pPr lvl="1"/>
            <a:r>
              <a:rPr lang="cs-CZ" dirty="0" smtClean="0"/>
              <a:t>POSLECH:</a:t>
            </a:r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69" y="3258550"/>
            <a:ext cx="10220841" cy="3187864"/>
          </a:xfrm>
          <a:prstGeom prst="rect">
            <a:avLst/>
          </a:prstGeom>
        </p:spPr>
      </p:pic>
      <p:pic>
        <p:nvPicPr>
          <p:cNvPr id="6" name="AJ 3 comic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6994" y="1538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0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7730" y="365125"/>
            <a:ext cx="3490175" cy="716700"/>
          </a:xfrm>
        </p:spPr>
        <p:txBody>
          <a:bodyPr>
            <a:normAutofit/>
          </a:bodyPr>
          <a:lstStyle/>
          <a:p>
            <a:r>
              <a:rPr lang="cs-CZ" dirty="0" smtClean="0"/>
              <a:t>Happy end!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2749" y="365125"/>
            <a:ext cx="8614640" cy="615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445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112</Words>
  <Application>Microsoft Office PowerPoint</Application>
  <PresentationFormat>Širokoúhlá obrazovka</PresentationFormat>
  <Paragraphs>23</Paragraphs>
  <Slides>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Motiv Office</vt:lpstr>
      <vt:lpstr>COMIC – My friend is a monster -11/ učebnice str. 55 POSLECH:</vt:lpstr>
      <vt:lpstr>Pokračování:</vt:lpstr>
      <vt:lpstr>Ve stanu…</vt:lpstr>
      <vt:lpstr>Zajímá vás, jak příběh skončí? – učebnice str.59</vt:lpstr>
      <vt:lpstr>Happy end!</vt:lpstr>
    </vt:vector>
  </TitlesOfParts>
  <Company>Zakladni skola Dobra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friend is a monster – part 10.</dc:title>
  <dc:creator>jkavkova1</dc:creator>
  <cp:lastModifiedBy>jkavkova1</cp:lastModifiedBy>
  <cp:revision>22</cp:revision>
  <dcterms:created xsi:type="dcterms:W3CDTF">2020-06-09T14:12:03Z</dcterms:created>
  <dcterms:modified xsi:type="dcterms:W3CDTF">2020-06-19T07:03:46Z</dcterms:modified>
</cp:coreProperties>
</file>