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960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81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59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257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475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40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309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06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53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58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75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A9B61-3209-4121-97AE-0A34F9299D7B}" type="datetimeFigureOut">
              <a:rPr lang="cs-CZ" smtClean="0"/>
              <a:t>9.6.2020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4428B-1612-4031-BC6E-9777D6A8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42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06062" y="270456"/>
            <a:ext cx="11147738" cy="1420232"/>
          </a:xfrm>
        </p:spPr>
        <p:txBody>
          <a:bodyPr/>
          <a:lstStyle/>
          <a:p>
            <a:r>
              <a:rPr lang="cs-CZ" b="1" dirty="0" smtClean="0">
                <a:solidFill>
                  <a:srgbClr val="7030A0"/>
                </a:solidFill>
              </a:rPr>
              <a:t>My </a:t>
            </a:r>
            <a:r>
              <a:rPr lang="cs-CZ" b="1" dirty="0" err="1" smtClean="0">
                <a:solidFill>
                  <a:srgbClr val="7030A0"/>
                </a:solidFill>
              </a:rPr>
              <a:t>friend</a:t>
            </a:r>
            <a:r>
              <a:rPr lang="cs-CZ" b="1" dirty="0" smtClean="0">
                <a:solidFill>
                  <a:srgbClr val="7030A0"/>
                </a:solidFill>
              </a:rPr>
              <a:t> </a:t>
            </a:r>
            <a:r>
              <a:rPr lang="cs-CZ" b="1" dirty="0" err="1" smtClean="0">
                <a:solidFill>
                  <a:srgbClr val="7030A0"/>
                </a:solidFill>
              </a:rPr>
              <a:t>is</a:t>
            </a:r>
            <a:r>
              <a:rPr lang="cs-CZ" b="1" dirty="0" smtClean="0">
                <a:solidFill>
                  <a:srgbClr val="7030A0"/>
                </a:solidFill>
              </a:rPr>
              <a:t> a monster – part 10.      poslech:</a:t>
            </a:r>
            <a:endParaRPr lang="cs-CZ" b="1" dirty="0">
              <a:solidFill>
                <a:srgbClr val="7030A0"/>
              </a:solidFill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550017"/>
            <a:ext cx="10515600" cy="390219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46220" y="2180685"/>
            <a:ext cx="271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Zastav/zastavte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992451" y="1765186"/>
            <a:ext cx="3111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Vy máte </a:t>
            </a:r>
            <a:r>
              <a:rPr lang="cs-CZ" sz="2400" dirty="0" err="1" smtClean="0">
                <a:solidFill>
                  <a:srgbClr val="FF0000"/>
                </a:solidFill>
              </a:rPr>
              <a:t>Bunkumova</a:t>
            </a:r>
            <a:r>
              <a:rPr lang="cs-CZ" sz="2400" dirty="0" smtClean="0">
                <a:solidFill>
                  <a:srgbClr val="FF0000"/>
                </a:solidFill>
              </a:rPr>
              <a:t> dinosaura!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72778" y="1719020"/>
            <a:ext cx="4250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FF0000"/>
                </a:solidFill>
              </a:rPr>
              <a:t>Wibble</a:t>
            </a:r>
            <a:r>
              <a:rPr lang="cs-CZ" sz="2400" dirty="0" smtClean="0">
                <a:solidFill>
                  <a:srgbClr val="FF0000"/>
                </a:solidFill>
              </a:rPr>
              <a:t> není váš </a:t>
            </a:r>
            <a:r>
              <a:rPr lang="cs-CZ" sz="2400" dirty="0" err="1" smtClean="0">
                <a:solidFill>
                  <a:srgbClr val="FF0000"/>
                </a:solidFill>
              </a:rPr>
              <a:t>dinosaur</a:t>
            </a:r>
            <a:r>
              <a:rPr lang="cs-CZ" sz="2400" dirty="0" smtClean="0">
                <a:solidFill>
                  <a:srgbClr val="FF0000"/>
                </a:solidFill>
              </a:rPr>
              <a:t>, 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to(ona) je můj mazlíček/zvířátko.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11" name="AJ 3 - comic 10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5724" y="547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3629" y="1223494"/>
            <a:ext cx="11400507" cy="408249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03629" y="658798"/>
            <a:ext cx="3717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Příšera? Nebojím se příšer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24271" y="5409015"/>
            <a:ext cx="311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Podívejte se na to!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165205" y="5305985"/>
            <a:ext cx="338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Ó, ano. Podívej se na to!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28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40157" y="1439258"/>
            <a:ext cx="9863138" cy="435133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223493" y="5512158"/>
            <a:ext cx="3644721" cy="47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Dej/</a:t>
            </a:r>
            <a:r>
              <a:rPr lang="cs-CZ" sz="2400" dirty="0" err="1" smtClean="0">
                <a:solidFill>
                  <a:srgbClr val="FF0000"/>
                </a:solidFill>
              </a:rPr>
              <a:t>te</a:t>
            </a:r>
            <a:r>
              <a:rPr lang="cs-CZ" sz="2400" dirty="0" smtClean="0">
                <a:solidFill>
                  <a:srgbClr val="FF0000"/>
                </a:solidFill>
              </a:rPr>
              <a:t> mě dolů!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868214" y="682580"/>
            <a:ext cx="302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Pojďte. Tudy.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9362941" y="913412"/>
            <a:ext cx="1957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Já vím.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155061" y="5434885"/>
            <a:ext cx="4186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Počkej, Same! 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Tady jsou sloni.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609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68</Words>
  <Application>Microsoft Office PowerPoint</Application>
  <PresentationFormat>Širokoúhlá obrazovka</PresentationFormat>
  <Paragraphs>13</Paragraphs>
  <Slides>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Motiv Office</vt:lpstr>
      <vt:lpstr>My friend is a monster – part 10.      poslech:</vt:lpstr>
      <vt:lpstr>Prezentace aplikace PowerPoint</vt:lpstr>
      <vt:lpstr>Prezentace aplikace PowerPoint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friend is a monster – part 10.</dc:title>
  <dc:creator>jkavkova1</dc:creator>
  <cp:lastModifiedBy>jkavkova1</cp:lastModifiedBy>
  <cp:revision>3</cp:revision>
  <dcterms:created xsi:type="dcterms:W3CDTF">2020-06-09T14:12:03Z</dcterms:created>
  <dcterms:modified xsi:type="dcterms:W3CDTF">2020-06-09T15:24:00Z</dcterms:modified>
</cp:coreProperties>
</file>