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49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32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55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87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93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21.5.2020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21.5.2020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20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21.5.2020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87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40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38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A6DD-5A00-493B-A8F3-81EC88152C8C}" type="datetimeFigureOut">
              <a:rPr lang="cs-CZ" smtClean="0"/>
              <a:t>21.5.2020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2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470025"/>
          </a:xfrm>
        </p:spPr>
        <p:txBody>
          <a:bodyPr/>
          <a:lstStyle/>
          <a:p>
            <a:r>
              <a:rPr lang="cs-CZ" dirty="0" smtClean="0"/>
              <a:t> MEZINÁRODNÍ DEN VČEL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24944"/>
            <a:ext cx="508487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9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5849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se jmenuje člověk, který se o včely stará?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780381"/>
            <a:ext cx="7874000" cy="4165600"/>
          </a:xfrm>
        </p:spPr>
      </p:pic>
    </p:spTree>
    <p:extLst>
      <p:ext uri="{BB962C8B-B14F-4D97-AF65-F5344CB8AC3E}">
        <p14:creationId xmlns:p14="http://schemas.microsoft.com/office/powerpoint/2010/main" val="303792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se jmenuje člověk, který se o včely stará?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874000" cy="4165600"/>
          </a:xfrm>
        </p:spPr>
      </p:pic>
      <p:sp>
        <p:nvSpPr>
          <p:cNvPr id="3" name="TextovéPole 2"/>
          <p:cNvSpPr txBox="1"/>
          <p:nvPr/>
        </p:nvSpPr>
        <p:spPr>
          <a:xfrm>
            <a:off x="3563888" y="5733256"/>
            <a:ext cx="2107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VČELAŘ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83948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bydlí v úlu?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7112"/>
            <a:ext cx="3251200" cy="21463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640337" cy="33843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816866" cy="19442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5" y="4642272"/>
            <a:ext cx="3051310" cy="20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3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bydlí v úlu?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63748"/>
            <a:ext cx="3251200" cy="21463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9" y="1110502"/>
            <a:ext cx="3192305" cy="296784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932040" y="4125546"/>
            <a:ext cx="86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MATKA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12159" y="412554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DĚLNICE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64288" y="4126564"/>
            <a:ext cx="92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TRUBEC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03" y="1484784"/>
            <a:ext cx="3816865" cy="19442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1" y="4310212"/>
            <a:ext cx="3093243" cy="20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4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včela dostane na svět?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348688" cy="2347012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r="4396" b="33962"/>
          <a:stretch/>
        </p:blipFill>
        <p:spPr>
          <a:xfrm>
            <a:off x="3059832" y="3717032"/>
            <a:ext cx="3024336" cy="28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0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07562" y="2276872"/>
            <a:ext cx="69036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 úlu je celkem 20 včel, 8 trubců a 1 královna. </a:t>
            </a:r>
          </a:p>
          <a:p>
            <a:r>
              <a:rPr lang="cs-CZ" sz="2800" dirty="0" smtClean="0"/>
              <a:t>Kolik je tam včel dělnic?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5134545"/>
            <a:ext cx="7417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Na louce je 18 květin, 14 již naše včelka navštívila,</a:t>
            </a:r>
          </a:p>
          <a:p>
            <a:r>
              <a:rPr lang="cs-CZ" sz="2800" dirty="0" smtClean="0"/>
              <a:t>kolik jí ještě zbývá opylovat?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9" y="3501007"/>
            <a:ext cx="2433637" cy="16335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09" y="379273"/>
            <a:ext cx="2261839" cy="188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51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84</Words>
  <Application>Microsoft Office PowerPoint</Application>
  <PresentationFormat>Předvádění na obrazovce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systému Office</vt:lpstr>
      <vt:lpstr> MEZINÁRODNÍ DEN VČEL</vt:lpstr>
      <vt:lpstr>Prezentace aplikace PowerPoint</vt:lpstr>
      <vt:lpstr>Jak se jmenuje člověk, který se o včely stará?</vt:lpstr>
      <vt:lpstr>Jak se jmenuje člověk, který se o včely stará?</vt:lpstr>
      <vt:lpstr>Kdo bydlí v úlu?</vt:lpstr>
      <vt:lpstr>Kdo bydlí v úlu?</vt:lpstr>
      <vt:lpstr>Jak se včela dostane na svět?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DEN VČEL</dc:title>
  <dc:creator>student</dc:creator>
  <cp:lastModifiedBy>jzachnikova</cp:lastModifiedBy>
  <cp:revision>3</cp:revision>
  <dcterms:created xsi:type="dcterms:W3CDTF">2020-05-20T14:31:40Z</dcterms:created>
  <dcterms:modified xsi:type="dcterms:W3CDTF">2020-05-21T08:25:11Z</dcterms:modified>
</cp:coreProperties>
</file>