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1A992-5F9B-41AB-A192-3A98F22BB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50D386-BA99-4BAA-9A6D-973C68A1B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49AD99-4579-4BD5-8B8E-C7203B28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315A2F-FB77-4A12-9D08-44BD8CC67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377F3E-EDA9-46AC-9577-E19888C9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06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C817B6-CAEC-4BB2-A613-2134297D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AD6E94-61C6-4427-B42F-30B08BD50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656928-E578-4353-9386-0A0E92264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EB2E6F-0207-4359-A8BA-1EE97906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39A383-25BF-4CDC-945E-C6AF9198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37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F6C175F-F30D-42E3-ABCB-6AC9BFC1B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F48942-D979-41CA-8837-02CDA5A14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43CD070-5DFD-48BE-8286-0579C6D5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AC0549-E2A6-4650-98E8-B21DC1373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F56848-0597-4FFB-9B49-3B4BC05F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18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F3E21B-18D7-45F4-BA8A-8052F08F9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4229BC-6051-4854-9E21-FB67063CB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6DFAA3-2681-4D05-9E52-B3D717A0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69790D-84B1-427F-A233-2133C93E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C80D3B-131B-4F00-8E6D-D91ADE416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36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50B18-FF52-4899-9096-154AE7A93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88406AF-2288-404D-B374-FD5F85CAF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82CF4-E1FD-4B02-A4DA-DE3D344A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0A4828-8137-4311-9EFB-218AFC53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E84EF3-076E-402E-8C44-D1DAA7301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40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FF2B5F-F7C8-41DF-AF04-BCA0A0911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3B6B6D-5025-4F81-8515-AE05B7B48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82C5C6-5A69-4007-9B19-E961A7542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85283B-42AA-40EE-8443-395FD09A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A408AEB-FA40-4796-BE2E-20B938B2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FBF33F-D0BC-4B26-9FAD-E8A8C445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86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4D8F0E-832B-45A2-B064-3B10969EA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A79179-AEDC-4460-885B-EFC1C73EF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5EA123-4918-404F-838D-F8E7C59B7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54DDBE-E1A1-4ACD-8D86-B5AC6CE92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AC94EC5-ABAF-43D1-A0AD-7E742BF9F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51491B-0742-4799-941F-39F54D251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62440A7-30DD-4029-B212-290875685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F9707E9-BE0B-4F8D-97C2-B1BFD7A8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99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0DEB49-A055-462B-9DFF-5CB9C9232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9D2C5-2D9B-45F1-9CB3-C19E0614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4EA5A99-3015-4A91-8344-F256822B5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EB122F4-24EE-41E7-AFE8-16A82C85C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36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411C6AC-CCC3-4E01-ACB0-D0D03B40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E573264-68DE-4943-94DF-BB87B62BC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826698-6A9F-4BE3-9410-96BC8BC2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41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A5BE59-4623-4158-B162-8D857813C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855700-A34A-4134-B4FD-F7BA867AE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4D7F924-9FD7-4B63-A0C4-820B20E6A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5E4A13-33A0-45B8-951C-BF42E1427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C18414-899F-4FE9-9E6E-E2D6A4C0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3548381-8DFD-4D50-89F6-24BFF5BFF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88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D650B-8387-4879-A4A4-C256C1003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008E24E-05F2-498E-9372-14952B6A73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367C31-6E1A-4024-A688-18E07E6E9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C04E169-5A0E-4527-A162-C84C01E7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8F1C23-13F5-4F08-BD51-A0433D0B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9B29714-ADE2-4C12-BB7A-C2D1B72D6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53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D2A69E3-1BFC-4136-9BBA-8E43A465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F2C3670-A3CA-4719-B0EF-707B55605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5E6096-6565-48FD-A669-F0C734BB26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FA9F8-66C7-4B9E-8605-D95CC1EE662F}" type="datetimeFigureOut">
              <a:rPr lang="cs-CZ" smtClean="0"/>
              <a:t>28. 4. 2020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FD31F4-006F-4BCE-BF33-E1ECBB42D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AB392D-2A69-4839-8C12-46589BA27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EE75A-3F05-4C0C-A588-F6B4A2B606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833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182CC64C-3467-4750-8A4A-70FDCF375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312" y="990600"/>
            <a:ext cx="3381375" cy="48768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74E9EE7-9137-4460-8799-8F5962850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A0A298B-F1FF-4CE6-83F1-529BB9F779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19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B22F27-8B98-4CA8-A6FE-70F623DAC8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11 + 4 = 15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091D45-762B-4EDE-AA79-541002A78D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6000" dirty="0"/>
              <a:t>10 + 1 + 4 = 15</a:t>
            </a:r>
          </a:p>
        </p:txBody>
      </p:sp>
    </p:spTree>
    <p:extLst>
      <p:ext uri="{BB962C8B-B14F-4D97-AF65-F5344CB8AC3E}">
        <p14:creationId xmlns:p14="http://schemas.microsoft.com/office/powerpoint/2010/main" val="161958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C419D9-A3E0-459D-B7B4-CDE060EA5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01783"/>
            <a:ext cx="2734491" cy="3827417"/>
          </a:xfrm>
        </p:spPr>
        <p:txBody>
          <a:bodyPr>
            <a:normAutofit/>
          </a:bodyPr>
          <a:lstStyle/>
          <a:p>
            <a:r>
              <a:rPr lang="cs-CZ" dirty="0"/>
              <a:t>15 + 1 =</a:t>
            </a:r>
            <a:br>
              <a:rPr lang="cs-CZ" dirty="0"/>
            </a:br>
            <a:r>
              <a:rPr lang="cs-CZ" dirty="0"/>
              <a:t>11 + 6 =</a:t>
            </a:r>
            <a:br>
              <a:rPr lang="cs-CZ" dirty="0"/>
            </a:br>
            <a:r>
              <a:rPr lang="cs-CZ" dirty="0"/>
              <a:t>13 + 5 =</a:t>
            </a:r>
            <a:br>
              <a:rPr lang="cs-CZ" dirty="0"/>
            </a:br>
            <a:r>
              <a:rPr lang="cs-CZ" dirty="0"/>
              <a:t>17 + 2 =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31F70D9-36C8-4B3C-AA50-0547985833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976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ECC730-FDF9-43C5-87FD-601D067A1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06837"/>
          </a:xfrm>
        </p:spPr>
        <p:txBody>
          <a:bodyPr>
            <a:normAutofit fontScale="90000"/>
          </a:bodyPr>
          <a:lstStyle/>
          <a:p>
            <a:r>
              <a:rPr lang="cs-CZ" dirty="0"/>
              <a:t>  18 + 1 =19          12 + 5 = 16</a:t>
            </a:r>
            <a:br>
              <a:rPr lang="cs-CZ" dirty="0"/>
            </a:br>
            <a:r>
              <a:rPr lang="cs-CZ" dirty="0"/>
              <a:t>   12 + 7 = 15          17 + 1 = 18</a:t>
            </a:r>
            <a:br>
              <a:rPr lang="cs-CZ" dirty="0"/>
            </a:br>
            <a:r>
              <a:rPr lang="cs-CZ" dirty="0"/>
              <a:t>  13 + 5 = 17         15 + 4 = 18</a:t>
            </a:r>
            <a:br>
              <a:rPr lang="cs-CZ" dirty="0"/>
            </a:br>
            <a:r>
              <a:rPr lang="cs-CZ" dirty="0"/>
              <a:t>    11 + 6 = 17         14 + 2 = 15</a:t>
            </a:r>
            <a:br>
              <a:rPr lang="cs-CZ" dirty="0"/>
            </a:br>
            <a:r>
              <a:rPr lang="cs-CZ" dirty="0"/>
              <a:t>   14 + 1 = </a:t>
            </a:r>
            <a:r>
              <a:rPr lang="cs-CZ"/>
              <a:t>15          11 </a:t>
            </a:r>
            <a:r>
              <a:rPr lang="cs-CZ" dirty="0"/>
              <a:t>+ 4 = 15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73A2C8-7538-44BA-856D-D0DC978AD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613955"/>
            <a:ext cx="9945189" cy="5316582"/>
          </a:xfrm>
        </p:spPr>
        <p:txBody>
          <a:bodyPr/>
          <a:lstStyle/>
          <a:p>
            <a:r>
              <a:rPr lang="cs-CZ" dirty="0"/>
              <a:t>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796527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</Words>
  <Application>Microsoft Office PowerPoint</Application>
  <PresentationFormat>Širokoúhlá obrazovka</PresentationFormat>
  <Paragraphs>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Prezentace aplikace PowerPoint</vt:lpstr>
      <vt:lpstr>11 + 4 = 15</vt:lpstr>
      <vt:lpstr>15 + 1 = 11 + 6 = 13 + 5 = 17 + 2 =</vt:lpstr>
      <vt:lpstr>  18 + 1 =19          12 + 5 = 16    12 + 7 = 15          17 + 1 = 18   13 + 5 = 17         15 + 4 = 18     11 + 6 = 17         14 + 2 = 15    14 + 1 = 15          11 + 4 = 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Turoňová</dc:creator>
  <cp:lastModifiedBy>Lenka Turoňová</cp:lastModifiedBy>
  <cp:revision>2</cp:revision>
  <dcterms:created xsi:type="dcterms:W3CDTF">2020-04-29T06:00:39Z</dcterms:created>
  <dcterms:modified xsi:type="dcterms:W3CDTF">2020-04-29T06:16:51Z</dcterms:modified>
</cp:coreProperties>
</file>