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8" r:id="rId4"/>
    <p:sldId id="261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04CCB8-0A84-45FD-8B06-23F0042C4554}" type="datetimeFigureOut">
              <a:rPr lang="cs-CZ" smtClean="0"/>
              <a:pPr/>
              <a:t>20.4.2020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305DB8-84EC-4646-8E90-1F9390D654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yskova-matematik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062912" cy="1470025"/>
          </a:xfrm>
        </p:spPr>
        <p:txBody>
          <a:bodyPr/>
          <a:lstStyle/>
          <a:p>
            <a:pPr algn="ctr"/>
            <a:r>
              <a:rPr lang="cs-CZ" dirty="0" smtClean="0"/>
              <a:t>Jednotky hmotnosti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 nyní uvidíme, jak se ti podařilo doplnit tabulku – v jakých jednotkách hmotnosti bychom obvykle vážili některé předměty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hmotnosti</a:t>
            </a: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56" y="2643182"/>
          <a:ext cx="5780087" cy="3433763"/>
        </p:xfrm>
        <a:graphic>
          <a:graphicData uri="http://schemas.openxmlformats.org/presentationml/2006/ole">
            <p:oleObj spid="_x0000_s1026" name="Dokument" r:id="rId3" imgW="5779596" imgH="343317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odpovědi. </a:t>
            </a:r>
            <a:br>
              <a:rPr lang="cs-CZ" dirty="0" smtClean="0"/>
            </a:br>
            <a:r>
              <a:rPr lang="cs-CZ" dirty="0" smtClean="0"/>
              <a:t>Nezapomeň dag = dkg</a:t>
            </a: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14480" y="2285992"/>
          <a:ext cx="5780088" cy="3876675"/>
        </p:xfrm>
        <a:graphic>
          <a:graphicData uri="http://schemas.openxmlformats.org/presentationml/2006/ole">
            <p:oleObj spid="_x0000_s2050" name="Dokument" r:id="rId3" imgW="5779596" imgH="387595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Převeď na kilogramy: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t 65 kg = …………………………  </a:t>
            </a:r>
            <a:r>
              <a:rPr lang="cs-CZ" dirty="0" err="1" smtClean="0"/>
              <a:t>kg</a:t>
            </a:r>
            <a:endParaRPr lang="cs-CZ" dirty="0" smtClean="0"/>
          </a:p>
          <a:p>
            <a:r>
              <a:rPr lang="cs-CZ" dirty="0" smtClean="0"/>
              <a:t>7 t 123 kg = ………………………..  Kg</a:t>
            </a:r>
          </a:p>
          <a:p>
            <a:r>
              <a:rPr lang="cs-CZ" dirty="0" smtClean="0"/>
              <a:t>5 t 5 kg = …………………………...kg</a:t>
            </a:r>
          </a:p>
          <a:p>
            <a:r>
              <a:rPr lang="cs-CZ" dirty="0" smtClean="0"/>
              <a:t>13 t 1 kg = …………………………. Kg</a:t>
            </a:r>
          </a:p>
          <a:p>
            <a:r>
              <a:rPr lang="cs-CZ" dirty="0" smtClean="0"/>
              <a:t>8 t 58 kg = …………………………. Kg</a:t>
            </a:r>
          </a:p>
          <a:p>
            <a:r>
              <a:rPr lang="cs-CZ" dirty="0" smtClean="0"/>
              <a:t>1 t 111 kg = ……………………….. kg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6 065 kg</a:t>
            </a:r>
          </a:p>
          <a:p>
            <a:r>
              <a:rPr lang="cs-CZ" dirty="0" smtClean="0"/>
              <a:t>7 123 kg</a:t>
            </a:r>
          </a:p>
          <a:p>
            <a:r>
              <a:rPr lang="cs-CZ" dirty="0" smtClean="0"/>
              <a:t>5 005 kg</a:t>
            </a:r>
          </a:p>
          <a:p>
            <a:r>
              <a:rPr lang="cs-CZ" dirty="0" smtClean="0"/>
              <a:t>13 001 kg</a:t>
            </a:r>
          </a:p>
          <a:p>
            <a:r>
              <a:rPr lang="cs-CZ" dirty="0" smtClean="0"/>
              <a:t>8 058 kg</a:t>
            </a:r>
          </a:p>
          <a:p>
            <a:r>
              <a:rPr lang="cs-CZ" dirty="0" smtClean="0"/>
              <a:t>1 111 kg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Znám základní jednotky hmotnosti</a:t>
            </a:r>
          </a:p>
          <a:p>
            <a:r>
              <a:rPr lang="cs-CZ" dirty="0" smtClean="0"/>
              <a:t>A) Ano   B) Celkem ano  </a:t>
            </a:r>
          </a:p>
          <a:p>
            <a:r>
              <a:rPr lang="cs-CZ" dirty="0" smtClean="0"/>
              <a:t>C) Nic moc D) Vůbec</a:t>
            </a:r>
          </a:p>
          <a:p>
            <a:endParaRPr lang="cs-CZ" dirty="0" smtClean="0"/>
          </a:p>
          <a:p>
            <a:r>
              <a:rPr lang="cs-CZ" dirty="0" smtClean="0"/>
              <a:t>2) Jak se mi dnes dařilo?</a:t>
            </a:r>
          </a:p>
          <a:p>
            <a:r>
              <a:rPr lang="cs-CZ" dirty="0" smtClean="0"/>
              <a:t>A) Bylo to lehké  B) Tak středně</a:t>
            </a:r>
          </a:p>
          <a:p>
            <a:r>
              <a:rPr lang="cs-CZ" dirty="0" smtClean="0"/>
              <a:t>C) Potřebuji ještě moc procvičit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https://www.matyskova-matematika.cz/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</TotalTime>
  <Words>143</Words>
  <Application>Microsoft Office PowerPoint</Application>
  <PresentationFormat>Předvádění na obrazovce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Talent</vt:lpstr>
      <vt:lpstr>Dokument</vt:lpstr>
      <vt:lpstr>Jednotky hmotnosti </vt:lpstr>
      <vt:lpstr>Jednotky hmotnosti</vt:lpstr>
      <vt:lpstr>Možné odpovědi.  Nezapomeň dag = dkg</vt:lpstr>
      <vt:lpstr>Převeď na kilogramy:</vt:lpstr>
      <vt:lpstr>Kontrola: </vt:lpstr>
      <vt:lpstr>Anketa: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Krocek</dc:creator>
  <cp:lastModifiedBy>Krocek</cp:lastModifiedBy>
  <cp:revision>5</cp:revision>
  <dcterms:created xsi:type="dcterms:W3CDTF">2020-04-20T17:21:39Z</dcterms:created>
  <dcterms:modified xsi:type="dcterms:W3CDTF">2020-04-20T18:02:41Z</dcterms:modified>
</cp:coreProperties>
</file>