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59" r:id="rId5"/>
    <p:sldId id="269" r:id="rId6"/>
    <p:sldId id="26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38EED-288E-4446-9175-1F94321C0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853DFA-063B-4413-B20A-365BBBCCF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C5797-6449-49A0-9DB1-60C66277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981A6-6EA2-4827-8AEF-F965150D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77C655-5C13-4739-93BA-9CA37F77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6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04057-BBA5-43A0-A263-48B0EF47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78D915-F771-41D9-8606-7F8196B6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9CD362-CE20-45C6-B400-57CC829E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31FF1D-C091-4378-93D5-7E18F55D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023FC-BD5A-4E08-8FC5-400805D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3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DCB9EA-8699-432E-96C3-2AD441FC4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35B55-7F64-42EC-9D3A-155BA334E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6A1299-629C-46A2-88E9-3BFE96F6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C9ECA-FE63-4EE4-9D1D-00226C1A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377699-4DD8-4FE2-A2C5-E85FB76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D1012-83BB-4EEE-B1F9-C458B47B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E797D-08EF-42CC-B657-35EB4F38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2F823-3277-442B-9F22-AFF1A7F0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506A3-5385-49BE-A75B-3156CF73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2CC6F-5F34-4A3E-A96F-0DAA7FBF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8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E348C-3A8F-456F-9396-89B32A94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A036BE-23F3-422E-8FFB-E1F82DD3A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7B56B2-9442-4866-90E3-CB3EB1B9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FC898-D612-400A-AC9F-1BD39E58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9FD106-144F-418C-B0CF-B7F7BA10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6271B-57C9-4FB9-93E3-F491CC0C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5F104-9891-4D56-9C5E-4614ABD0B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E1FB7A-A94E-4708-9201-524E0C171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3FAB73-0507-4925-A964-C2D9124F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4D9E3F-F358-4F48-9D34-6245FD59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791277-D93D-4F35-A8A2-A087F48D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57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54AAD-1822-4B2F-8AEF-45074670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AE3B9E-DB4E-4968-A522-9DDF9FE2F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A03E85-969C-4F29-BA05-76F2E97EA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344837-47C0-43E6-830B-DD3C53409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7920E8-E380-4300-9922-181BFB39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B18062-F2C6-4AC3-B987-6373BF61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C7C5D8-4325-4675-B389-32B3F743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6154A9-4E25-4689-AB8E-9B0052CE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35534-B6A6-4B83-8057-73F3DD6D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63A549-736D-4CFC-861E-B2C275BE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D81C01-C8DE-4E51-8EB0-D9E2C6D5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DEA217-76D0-4D64-A907-69925B4F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7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8B1F1E-5F0C-4386-853F-88B1E2D1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04A782-D1C2-492F-88DE-7953A81D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4CF8A6-1B2D-430B-AB4D-549F1D07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2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9A7BD-8492-45C7-A83C-C4F83EC4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57C73-ED87-44ED-B3F9-714C4DBB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9019A-4848-48A9-A549-413386CB2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E4529D-4D48-43C2-BDA0-CFCB3BAE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420E4-7584-4704-BBBB-7C5173CD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957839-CE53-49BF-8FDE-AA83AB23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43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4FEF8-D08F-4075-9734-923D03BE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61F0-2838-4C40-91E8-22184FA76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05D751-C1D5-4775-B236-CD86AA91E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8DBE30-0C4F-4D87-8D5B-69D10B30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60C6D0-EFEE-4B9F-8F02-6F7CF42D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3F6904-852A-46F2-89B5-F392CFC1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2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AAB46C-73E1-49C4-914F-CD35BDD4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93EBF9-0A97-4814-8E3C-2FF523D4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6836EE-2F25-4D5B-B96B-7B4C6C878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4AE4-76AD-44E3-9B1A-6CB22B4624D9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D03162-029D-4647-8111-B390B1F6F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DC64E-41DD-467B-8DA2-579C905A1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FF8C-BC82-4313-A059-95158197F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81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brazky.cz/?q=mal%C3%A1+%C4%8Darod%C4%9Bjnice&amp;url=https%3A%2F%2Fwww.promaminky.cz%2Fuploads%2Fphotos%2Fevent%2Fpohadka-mala-carodejnice-427%2Fmedium%2Fmalacarodejnice-wd-pt-45967.jpg&amp;imageId=ff093403c75fc44c&amp;data=lgLEEJVc-XjTKOOo2RGVY5jk7IzEMDK7u_oZzzJFklH8kapyJd0ISmKxYfoXKQ2sPr7iiHChMkENGMrC2IkG0Ldqhs3Btc5epofAxAKgbZPEArY5xAJy7cQCM6g%3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obrazky.cz/?q=+my%C5%A1ka+kreslen%C3%A1&amp;url=https%3A%2F%2Fst3.depositphotos.com%2F2110015%2F33974%2Fv%2F600%2Fdepositphotos_339741326-stock-video-funny-mouse-walking-cartoon-animation.jpg&amp;imageId=e47c2ce468c53c92&amp;data=lgLEEJL6P9fH5HsLmVeCLdYygBLEME-jNWsXyPsp7beF36XJqRYCSoEU29PONSrucMsA7en3evong-j4AC6klSMoy1o0Es5eqWPhxALQMJPEAuujxAIWocQCQlY%3D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obrazky.cz/?q=+my%C5%A1ka+kreslen%C3%A1&amp;url=https%3A%2F%2Fst3.depositphotos.com%2F2110015%2F33974%2Fv%2F600%2Fdepositphotos_339741326-stock-video-funny-mouse-walking-cartoon-animation.jpg&amp;imageId=e47c2ce468c53c92&amp;data=lgLEEJL6P9fH5HsLmVeCLdYygBLEME-jNWsXyPsp7beF36XJqRYCSoEU29PONSrucMsA7en3evong-j4AC6klSMoy1o0Es5eqWPhxALQMJPEAuujxAIWocQCQlY%3D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4A58F-D32A-4E99-9E1F-8FD20C20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03" y="372863"/>
            <a:ext cx="11088209" cy="1500326"/>
          </a:xfrm>
        </p:spPr>
        <p:txBody>
          <a:bodyPr>
            <a:noAutofit/>
          </a:bodyPr>
          <a:lstStyle/>
          <a:p>
            <a:r>
              <a:rPr lang="cs-CZ" sz="9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je krásný den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F95D8F-A292-4298-9B14-A222744E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93" y="3602038"/>
            <a:ext cx="3204839" cy="1655762"/>
          </a:xfrm>
        </p:spPr>
        <p:txBody>
          <a:bodyPr>
            <a:no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Prosím, vypněte si mikrofony a kamery.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hlinkClick r:id="rId2"/>
            <a:extLst>
              <a:ext uri="{FF2B5EF4-FFF2-40B4-BE49-F238E27FC236}">
                <a16:creationId xmlns:a16="http://schemas.microsoft.com/office/drawing/2014/main" id="{30BC78B2-FAE9-4F57-B85A-A4E5B8BD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17" y="2155424"/>
            <a:ext cx="53911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9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3F28-F5F8-40DE-910E-F22B3823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80257"/>
          </a:xfrm>
        </p:spPr>
        <p:txBody>
          <a:bodyPr>
            <a:noAutofit/>
          </a:bodyPr>
          <a:lstStyle/>
          <a:p>
            <a:pPr algn="ctr"/>
            <a:r>
              <a:rPr lang="cs-CZ" sz="8000" b="1" i="1" u="sng" dirty="0">
                <a:solidFill>
                  <a:srgbClr val="FF0000"/>
                </a:solidFill>
                <a:latin typeface="Algerian" panose="04020705040A02060702" pitchFamily="82" charset="0"/>
              </a:rPr>
              <a:t>ČARODĚJNICKÝ LEKTVAR</a:t>
            </a:r>
            <a:r>
              <a:rPr lang="cs-CZ" sz="80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cs-CZ" sz="8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cs-CZ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6" descr="Funny mouse walking (kreslená animace) — Stock záběr">
            <a:hlinkClick r:id="rId2"/>
            <a:extLst>
              <a:ext uri="{FF2B5EF4-FFF2-40B4-BE49-F238E27FC236}">
                <a16:creationId xmlns:a16="http://schemas.microsoft.com/office/drawing/2014/main" id="{21CE5E69-4FFB-4465-8F09-5D92FD67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9" y="4589605"/>
            <a:ext cx="329565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unny mouse walking (kreslená animace) — Stock záběr">
            <a:hlinkClick r:id="rId2"/>
            <a:extLst>
              <a:ext uri="{FF2B5EF4-FFF2-40B4-BE49-F238E27FC236}">
                <a16:creationId xmlns:a16="http://schemas.microsoft.com/office/drawing/2014/main" id="{056E47CE-DA27-4441-A33D-D57801D4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9" y="2813626"/>
            <a:ext cx="3295650" cy="10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unny mouse walking (kreslená animace) — Stock záběr">
            <a:hlinkClick r:id="rId2"/>
            <a:extLst>
              <a:ext uri="{FF2B5EF4-FFF2-40B4-BE49-F238E27FC236}">
                <a16:creationId xmlns:a16="http://schemas.microsoft.com/office/drawing/2014/main" id="{FAF4995A-B285-4E28-8CDC-E1B358A4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883023"/>
            <a:ext cx="329565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3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B6419-BB6C-4ACE-AA24-11854AAD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0"/>
            <a:ext cx="10515600" cy="7703127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Čarodějnice z Bukvice vařila na večer lektvar. </a:t>
            </a:r>
            <a:br>
              <a:rPr lang="cs-CZ" sz="4000" dirty="0"/>
            </a:br>
            <a:r>
              <a:rPr lang="cs-CZ" sz="4000" dirty="0"/>
              <a:t>Myší ucho, kus žabince, </a:t>
            </a:r>
            <a:r>
              <a:rPr lang="cs-CZ" sz="4000" u="sng" dirty="0"/>
              <a:t>1 lžičku </a:t>
            </a:r>
            <a:r>
              <a:rPr lang="cs-CZ" sz="4000" dirty="0"/>
              <a:t>medu dala do hrnce. </a:t>
            </a:r>
            <a:br>
              <a:rPr lang="cs-CZ" sz="4000" dirty="0"/>
            </a:br>
            <a:r>
              <a:rPr lang="cs-CZ" sz="4000" dirty="0"/>
              <a:t>Přidala do něj pepře </a:t>
            </a:r>
            <a:r>
              <a:rPr lang="cs-CZ" sz="4000" u="sng" dirty="0"/>
              <a:t>4 lžičky </a:t>
            </a:r>
            <a:r>
              <a:rPr lang="cs-CZ" sz="4000" dirty="0"/>
              <a:t>a </a:t>
            </a:r>
            <a:r>
              <a:rPr lang="cs-CZ" sz="4000" u="sng" dirty="0"/>
              <a:t>3krát více lžiček </a:t>
            </a:r>
            <a:r>
              <a:rPr lang="cs-CZ" sz="4000" dirty="0"/>
              <a:t>přesličky. </a:t>
            </a:r>
            <a:br>
              <a:rPr lang="cs-CZ" sz="4000" dirty="0"/>
            </a:br>
            <a:r>
              <a:rPr lang="cs-CZ" sz="4000" dirty="0">
                <a:solidFill>
                  <a:srgbClr val="FF0000"/>
                </a:solidFill>
              </a:rPr>
              <a:t>Kolik lžiček surovin dala čarodějnice do lektvaru?</a:t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>
                <a:solidFill>
                  <a:srgbClr val="FF0000"/>
                </a:solidFill>
              </a:rPr>
              <a:t/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>
                <a:solidFill>
                  <a:srgbClr val="FF0000"/>
                </a:solidFill>
              </a:rPr>
              <a:t>med        ___________________</a:t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>
                <a:solidFill>
                  <a:srgbClr val="FF0000"/>
                </a:solidFill>
              </a:rPr>
              <a:t>pepř        ___________________</a:t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>
                <a:solidFill>
                  <a:srgbClr val="FF0000"/>
                </a:solidFill>
              </a:rPr>
              <a:t>přeslička____________________</a:t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Výpočet:</a:t>
            </a:r>
            <a:br>
              <a:rPr lang="cs-CZ" sz="4000" dirty="0"/>
            </a:br>
            <a:r>
              <a:rPr lang="cs-CZ" sz="4000" dirty="0"/>
              <a:t>Odpověď:</a:t>
            </a:r>
            <a:br>
              <a:rPr lang="cs-CZ" sz="4000" dirty="0"/>
            </a:br>
            <a:r>
              <a:rPr lang="cs-CZ" dirty="0"/>
              <a:t>		</a:t>
            </a:r>
            <a:br>
              <a:rPr lang="cs-CZ" dirty="0"/>
            </a:br>
            <a:endParaRPr lang="cs-CZ" dirty="0"/>
          </a:p>
        </p:txBody>
      </p:sp>
      <p:pic>
        <p:nvPicPr>
          <p:cNvPr id="1030" name="Picture 6" descr="Funny mouse walking (kreslená animace) — Stock záběr">
            <a:hlinkClick r:id="rId2"/>
            <a:extLst>
              <a:ext uri="{FF2B5EF4-FFF2-40B4-BE49-F238E27FC236}">
                <a16:creationId xmlns:a16="http://schemas.microsoft.com/office/drawing/2014/main" id="{C9AFB3E0-36BE-4EE9-950F-55E44CEF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05" y="4915768"/>
            <a:ext cx="3295650" cy="10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7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4F62B83-21D8-4077-B96A-ED7AC0D08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0" y="568036"/>
            <a:ext cx="12469090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925CA8-F66E-4002-853F-7D8E36E7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45"/>
            <a:ext cx="11901055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4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0AF7E-7C51-45C7-9C45-900D21F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405"/>
            <a:ext cx="3609513" cy="4083729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ABRAKA DABRAKA,</a:t>
            </a:r>
            <a:b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AŤ SE VŠEM VŠECHNO PODAŘÍ!!!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052098-D049-4285-A371-D141162E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07" y="666750"/>
            <a:ext cx="4419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1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92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Wingdings</vt:lpstr>
      <vt:lpstr>Motiv Office</vt:lpstr>
      <vt:lpstr>Dnes je krásný den</vt:lpstr>
      <vt:lpstr>ČARODĚJNICKÝ LEKTVAR </vt:lpstr>
      <vt:lpstr>Čarodějnice z Bukvice vařila na večer lektvar.  Myší ucho, kus žabince, 1 lžičku medu dala do hrnce.  Přidala do něj pepře 4 lžičky a 3krát více lžiček přesličky.  Kolik lžiček surovin dala čarodějnice do lektvaru?  med        ___________________ pepř        ___________________ přeslička____________________  Výpočet: Odpověď:    </vt:lpstr>
      <vt:lpstr>Prezentace aplikace PowerPoint</vt:lpstr>
      <vt:lpstr>Prezentace aplikace PowerPoint</vt:lpstr>
      <vt:lpstr>ABRAKA DABRAKA, AŤ SE VŠEM VŠECHNO PODAŘÍ!!!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Dnes je krásný den</dc:title>
  <dc:creator>Renata Müller</dc:creator>
  <cp:lastModifiedBy>jzachnikova</cp:lastModifiedBy>
  <cp:revision>7</cp:revision>
  <dcterms:created xsi:type="dcterms:W3CDTF">2020-04-29T08:56:44Z</dcterms:created>
  <dcterms:modified xsi:type="dcterms:W3CDTF">2020-04-29T15:26:29Z</dcterms:modified>
</cp:coreProperties>
</file>