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59" r:id="rId5"/>
    <p:sldId id="257" r:id="rId6"/>
    <p:sldId id="261" r:id="rId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2B5C8E-D6F3-4925-8DCC-E15984AA79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A0CE402-D469-4490-ADA3-E88DB61A3A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8D58859-A9D7-443D-B4EC-76968A30F1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F7CE6-FEBA-4BCB-ABB4-67131BA6CBA2}" type="datetimeFigureOut">
              <a:rPr lang="cs-CZ" smtClean="0"/>
              <a:t>13.05.2020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4B6F329-44A3-46AD-BA67-EA214D589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F6577E7-F37D-440C-BBC1-94B69DE14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F9969-32E4-4945-8CCE-2D227741E6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4755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67E9D1-DCA6-4CF1-8360-AAC657D63F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E1A13D8-5D30-47F1-B65E-F9A338D30F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3BD2D28-6427-4CBE-BF42-E8A0656A3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F7CE6-FEBA-4BCB-ABB4-67131BA6CBA2}" type="datetimeFigureOut">
              <a:rPr lang="cs-CZ" smtClean="0"/>
              <a:t>13.05.2020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88CA52D-08E0-4BC7-8002-433894FCB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52BAE14-122D-4CC0-A634-0BC9A8CB4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F9969-32E4-4945-8CCE-2D227741E6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5575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639569B7-8413-41F9-9E67-CC184A7334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7610D79F-A473-451B-B360-B3341880C7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7C77A87-1944-4731-B789-CB6CE4ED0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F7CE6-FEBA-4BCB-ABB4-67131BA6CBA2}" type="datetimeFigureOut">
              <a:rPr lang="cs-CZ" smtClean="0"/>
              <a:t>13.05.2020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3F9CA33-755D-48EA-831E-5C3527F07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23F3FFF-A5C7-4F8E-A1F1-5D43138FC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F9969-32E4-4945-8CCE-2D227741E6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1813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D2C5BAB-E799-47E8-94C0-DB389AFAE8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6EE7C1A-0D0E-42E0-B524-9F495B047D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FD3DDC1-CA71-43FE-9C5A-40791F259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F7CE6-FEBA-4BCB-ABB4-67131BA6CBA2}" type="datetimeFigureOut">
              <a:rPr lang="cs-CZ" smtClean="0"/>
              <a:t>13.05.2020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9722697-4318-4506-9604-71FF90A96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30062D2-A61B-472C-8444-0135BC2D9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F9969-32E4-4945-8CCE-2D227741E6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8428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092C48-3737-4A71-94D7-96563D2FD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972D52B-C5F2-441A-8C9A-9FEB86471F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490F557-8AA7-4511-AFD2-AAF167993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F7CE6-FEBA-4BCB-ABB4-67131BA6CBA2}" type="datetimeFigureOut">
              <a:rPr lang="cs-CZ" smtClean="0"/>
              <a:t>13.05.2020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956DAE0-F30C-4CF6-9206-3A7A1D0E7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99459EC-E13A-4130-8046-7FAAEE0A6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F9969-32E4-4945-8CCE-2D227741E6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0935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35E8BB8-28E1-4276-97D0-84FE53D0C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0AA8F5F-16D2-4DCA-82D3-31CBB3A052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E21359D-56D4-4568-9D73-9FC3E3AD97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F6F423D-6878-4F3A-9F9C-FD16B27F1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F7CE6-FEBA-4BCB-ABB4-67131BA6CBA2}" type="datetimeFigureOut">
              <a:rPr lang="cs-CZ" smtClean="0"/>
              <a:t>13.05.2020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2A3D405-94BD-4BB0-ABB6-564C01A89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75A5061-FFBA-4595-9478-2FF43EBE9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F9969-32E4-4945-8CCE-2D227741E6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2156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963AFE-E7D7-494E-B7BA-84EBA863F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16AE79F-BC7D-452A-B7F5-2E724E2FB1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7537EB9-070C-4B94-ACA2-4937BC1638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5264E9A-A956-4C59-A504-D040564D94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4A1DDD58-9EC1-4DCE-8F55-F1A48C1A05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83DEAA0C-2863-4157-9F4A-22302BF9D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F7CE6-FEBA-4BCB-ABB4-67131BA6CBA2}" type="datetimeFigureOut">
              <a:rPr lang="cs-CZ" smtClean="0"/>
              <a:t>13.05.2020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FD3F9739-1BEE-4576-81EC-2047DBC0F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478B224B-79C7-46BB-B5E8-71BC20742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F9969-32E4-4945-8CCE-2D227741E6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0958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A9F514-9D18-4306-83E3-3F1B92AE7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2B4BAF5A-1FB3-4625-87B1-01B7F71A9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F7CE6-FEBA-4BCB-ABB4-67131BA6CBA2}" type="datetimeFigureOut">
              <a:rPr lang="cs-CZ" smtClean="0"/>
              <a:t>13.05.2020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71EDD0B5-01B0-47A9-A029-BD77E59DA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90E4DC6-416D-4C05-8A5C-417CCC728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F9969-32E4-4945-8CCE-2D227741E6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8709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FBA57AB7-4F0D-4BDB-8142-D23405485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F7CE6-FEBA-4BCB-ABB4-67131BA6CBA2}" type="datetimeFigureOut">
              <a:rPr lang="cs-CZ" smtClean="0"/>
              <a:t>13.05.2020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64F05280-A1E3-4685-B281-71F2327D6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5AC0861-D8F3-4369-85CA-76109DB6C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F9969-32E4-4945-8CCE-2D227741E6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356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276F74-B77B-4964-9235-13884CCB3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6CAC940-5A6B-4D43-9C27-67C33BF53E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D28F6A0-30DD-4D4A-8B5D-E93CAD76B1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E3BBFA3-A206-42A4-9BD7-B8A6D6739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F7CE6-FEBA-4BCB-ABB4-67131BA6CBA2}" type="datetimeFigureOut">
              <a:rPr lang="cs-CZ" smtClean="0"/>
              <a:t>13.05.2020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D0D43B8-5135-4FB5-AD79-7042D1581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BDC8640-4CCF-4867-BECA-47B6CAD6D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F9969-32E4-4945-8CCE-2D227741E6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9685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C415F2-D3C0-484E-8857-E6DC2ECC0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55CA4C86-24CD-44BE-83AA-7B7C3FC97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D8FC368D-7253-4965-83CD-58A62B6534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07AA32B-CF56-4664-85FD-A1C257DF9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F7CE6-FEBA-4BCB-ABB4-67131BA6CBA2}" type="datetimeFigureOut">
              <a:rPr lang="cs-CZ" smtClean="0"/>
              <a:t>13.05.2020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D59655F-EBD7-4D4C-99F7-59B689AB0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3C55A16-FBA2-49CF-B7BE-3E1A96091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F9969-32E4-4945-8CCE-2D227741E6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942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9C3871DC-CBDB-4228-9FD8-1D36E346C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3436FB8-AAD7-4A44-9C84-52EE1B10BB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C6913BE-641E-411A-BC65-278B55F525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4F7CE6-FEBA-4BCB-ABB4-67131BA6CBA2}" type="datetimeFigureOut">
              <a:rPr lang="cs-CZ" smtClean="0"/>
              <a:t>13.05.2020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68F8152-6173-4540-8983-8EC4C730BE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EFE81B0-39F7-4046-A365-CAD69E755E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5F9969-32E4-4945-8CCE-2D227741E6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5831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obrazky.cz/?q=osov%C4%9B+soum%C4%9Brn%C3%A9+obr%C3%A1zky&amp;url=https%3A%2F%2Fwww.guruveskole.cz%2Fwp-content%2Fuploads%2F2017%2F02%2Fosova_titulek-750x350.png&amp;imageId=f5f6a1dba1ef84d4&amp;data=lgLEEOVddfQcef9kgJTEpNNacqHEMJRjLhNxVvvrFbzsXBHDAK_xOzaWix7AKmNfdaS1pPZg9D4rE-HXfNXSYuAKgcWhvM5eu-RkxAKoEZPEAuerxAINk8QCmDc%3D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hyperlink" Target="https://cz.depositphotos.com/vector-images/sm%C4%9Bj%C3%ADc%C3%AD-se-smajl%C3%ADk.html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obrazky.cz/?q=osov%C4%9B+soum%C4%9Brn%C3%A9+obr%C3%A1zky&amp;url=https%3A%2F%2Fimage2.slideserve.com%2F4052775%2Fosa-je-p-mka-kter-rozd-l-osov-soum-rn-tvary-na-dv-shodn-sti-tyto-sti-se-p-ekr-vaj-l.jpg&amp;imageId=b07dd4f1010b5c41&amp;data=lgLEEA5uuja_zAtCF7NL8zgUnTjEMIfJqnINx1bea3KQmMDzEjW_dF_HahNT8hKkY_7I62v_O2lV3iqG1DGHnSvTcjMAus5eu-VKxALPNpPEAuerxAIZuMQCmMk%3D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hyperlink" Target="https://cz.depositphotos.com/stock-photos/smajl%C3%ADci-smajl%C3%ADk.html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www.obrazky.cz/?q=osov%C4%9B+soum%C4%9Brn%C3%A9+obr%C3%A1zky&amp;url=https%3A%2F%2Fslideplayer.cz%2Fslide%2F3753864%2F12%2Fimages%2F4%2F%25C3%259Atvar%2Bsoum%25C4%259Brn%25C3%25BD%2Bpodle%2Bosy%2Bo%2B%2528%25C3%25BAtvar%2Bosov%25C4%259B%2Bsoum%25C4%259Brn%25C3%25BD%2529%253A%2Bo2%2Bo2%2Bo1%2Bo3%2Bo1%2Bo%2Bo3.jpg&amp;imageId=88766cd3058cf36f&amp;data=lgLEEI2yMqtsaxmZoZ90E0WF2JHEMFwEV4GA4gG9-bipnFDuauDjwq10Im1IQhJl2tQ_znwBXXuWm_hyk6QQ8rlnm92dj85eu-VKxAJvj5PEAuerxALDEcQCMfU%3D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www.obrazky.cz/?q=osov%C4%9B+soum%C4%9Brn%C3%A9+obr%C3%A1zky&amp;url=https%3A%2F%2Fslideplayer.cz%2Fslide%2F2002232%2F8%2Fimages%2F3%2FJsou%2Bto%2Bosov%25C4%259B%2Bsoum%25C4%259Brn%25C3%25A9%2B%25C3%25BAtvary..jpg&amp;imageId=2ddece2e6d28e502&amp;data=lgLEELPCm5fx5kl3hMN3Pht0HXHEMP0HFACpqYzldn-wOAPPUoR50CjZlQKuCh_Gt0a-B7vxLltCkEiIYdj9hAzvLnPqxc5eu-VKxAKssJPEAuerxAJKy8QCA00%3D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0.jpeg"/><Relationship Id="rId4" Type="http://schemas.openxmlformats.org/officeDocument/2006/relationships/hyperlink" Target="https://www.obrazky.cz/?q=smajl%C3%ADk&amp;url=https%3A%2F%2Fstatic3.depositphotos.com%2F1005574%2F205%2Fv%2F450%2Fdepositphotos_2053115-stock-illustration-smile-button.jpg&amp;imageId=da072a11ced946c6&amp;data=lgLEEOmAOJtMWSkTKPHKPhiVmx_EMMw3QDDgJuq7Th_aLRnViGeevPvWU9rdDVGYZ9u57meiaFoIo3mDfDNTZafUk93AKs5evCZXxAKHl5PEApJYxAJax8QC2Kk%3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CC5A7D-8093-4C07-B586-2F636185F4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655762"/>
          </a:xfrm>
        </p:spPr>
        <p:txBody>
          <a:bodyPr>
            <a:normAutofit fontScale="90000"/>
          </a:bodyPr>
          <a:lstStyle/>
          <a:p>
            <a:r>
              <a:rPr lang="cs-CZ" sz="16600" b="1" u="sng" dirty="0">
                <a:solidFill>
                  <a:srgbClr val="FF0000"/>
                </a:solidFill>
              </a:rPr>
              <a:t>Krásné ráno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F829E64-6B92-496F-9DB1-9CABC0AAE6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6028" y="3602038"/>
            <a:ext cx="2210539" cy="1655762"/>
          </a:xfrm>
        </p:spPr>
        <p:txBody>
          <a:bodyPr>
            <a:normAutofit/>
          </a:bodyPr>
          <a:lstStyle/>
          <a:p>
            <a:r>
              <a:rPr lang="cs-CZ" dirty="0"/>
              <a:t>Prosím, vypněte mikrofony a kamery.</a:t>
            </a:r>
          </a:p>
          <a:p>
            <a:r>
              <a:rPr lang="cs-CZ" dirty="0"/>
              <a:t>Děkuji </a:t>
            </a:r>
            <a:r>
              <a:rPr lang="cs-CZ" dirty="0">
                <a:sym typeface="Wingdings" panose="05000000000000000000" pitchFamily="2" charset="2"/>
              </a:rPr>
              <a:t></a:t>
            </a:r>
            <a:endParaRPr lang="cs-CZ" dirty="0"/>
          </a:p>
        </p:txBody>
      </p:sp>
      <p:pic>
        <p:nvPicPr>
          <p:cNvPr id="1026" name="Picture 2" descr="Guru ve škole | Osová souměrnost">
            <a:hlinkClick r:id="rId2"/>
            <a:extLst>
              <a:ext uri="{FF2B5EF4-FFF2-40B4-BE49-F238E27FC236}">
                <a16:creationId xmlns:a16="http://schemas.microsoft.com/office/drawing/2014/main" id="{D1BD0B08-2BC2-426D-B397-4D9533CB3E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3918" y="2985402"/>
            <a:ext cx="5705475" cy="3190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Usmívající se obličej — Stocková ilustrace">
            <a:hlinkClick r:id="rId4"/>
            <a:extLst>
              <a:ext uri="{FF2B5EF4-FFF2-40B4-BE49-F238E27FC236}">
                <a16:creationId xmlns:a16="http://schemas.microsoft.com/office/drawing/2014/main" id="{9C6CF82F-7DFE-4C63-AFAD-8E37512F69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6744" y="5257800"/>
            <a:ext cx="1442991" cy="1442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3164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PT - OSOVÁ SOUMĚRNOST PowerPoint Presentation, free download - ID:4052775">
            <a:hlinkClick r:id="rId2"/>
            <a:extLst>
              <a:ext uri="{FF2B5EF4-FFF2-40B4-BE49-F238E27FC236}">
                <a16:creationId xmlns:a16="http://schemas.microsoft.com/office/drawing/2014/main" id="{F4A986D1-2719-411D-B49D-AC26576E7A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193" y="360101"/>
            <a:ext cx="7903824" cy="5330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Spokojený smajlík — Stock obrázek">
            <a:hlinkClick r:id="rId4"/>
            <a:extLst>
              <a:ext uri="{FF2B5EF4-FFF2-40B4-BE49-F238E27FC236}">
                <a16:creationId xmlns:a16="http://schemas.microsoft.com/office/drawing/2014/main" id="{5C8AB0AF-4ECA-419F-BDE5-40583A3FD2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1893" y="3915052"/>
            <a:ext cx="2782482" cy="2232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1038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Planimetrie – Osová souměrnost. Útvar souměrný podle osy o (útvar osově souměrný):…">
            <a:hlinkClick r:id="rId2"/>
            <a:extLst>
              <a:ext uri="{FF2B5EF4-FFF2-40B4-BE49-F238E27FC236}">
                <a16:creationId xmlns:a16="http://schemas.microsoft.com/office/drawing/2014/main" id="{341BEF46-0B6E-4C0A-A8F6-CB7B90C603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278" y="548368"/>
            <a:ext cx="8158578" cy="6111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4392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D. Co mají společného tyto obrázky Všechny obrázky je možné rozdělit přímkou na…">
            <a:hlinkClick r:id="rId2"/>
            <a:extLst>
              <a:ext uri="{FF2B5EF4-FFF2-40B4-BE49-F238E27FC236}">
                <a16:creationId xmlns:a16="http://schemas.microsoft.com/office/drawing/2014/main" id="{A1158F5E-9A29-425E-97F4-B365BEEED4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660" y="392083"/>
            <a:ext cx="8558074" cy="64109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2124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F3D9865C-3491-4331-8F47-CF9C1BE9B6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2668" y="540428"/>
            <a:ext cx="7702858" cy="5777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90058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3186BB3-7A62-40F4-9595-3CB54861A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8683" y="365125"/>
            <a:ext cx="8084599" cy="1854292"/>
          </a:xfrm>
        </p:spPr>
        <p:txBody>
          <a:bodyPr>
            <a:normAutofit/>
          </a:bodyPr>
          <a:lstStyle/>
          <a:p>
            <a:pPr algn="ctr"/>
            <a:r>
              <a:rPr lang="cs-CZ" sz="8000" b="1" u="sng" dirty="0">
                <a:solidFill>
                  <a:srgbClr val="FF0000"/>
                </a:solidFill>
              </a:rPr>
              <a:t>Užijte si dnešní den</a:t>
            </a:r>
          </a:p>
        </p:txBody>
      </p:sp>
      <p:pic>
        <p:nvPicPr>
          <p:cNvPr id="2052" name="Picture 4" descr="Osová souměrnost – Matematika ZŠ Krestova">
            <a:extLst>
              <a:ext uri="{FF2B5EF4-FFF2-40B4-BE49-F238E27FC236}">
                <a16:creationId xmlns:a16="http://schemas.microsoft.com/office/drawing/2014/main" id="{C8E6D3B9-4A16-445B-85C8-51628617F9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0031" y="2299317"/>
            <a:ext cx="3041901" cy="4113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Shodná zobrazení">
            <a:extLst>
              <a:ext uri="{FF2B5EF4-FFF2-40B4-BE49-F238E27FC236}">
                <a16:creationId xmlns:a16="http://schemas.microsoft.com/office/drawing/2014/main" id="{AA6744DD-BA1A-4546-87B3-FDAE470C81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370" y="2219417"/>
            <a:ext cx="3258224" cy="2805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Úsměv tlačítko — Stocková ilustrace">
            <a:hlinkClick r:id="rId4"/>
            <a:extLst>
              <a:ext uri="{FF2B5EF4-FFF2-40B4-BE49-F238E27FC236}">
                <a16:creationId xmlns:a16="http://schemas.microsoft.com/office/drawing/2014/main" id="{C39A9C5D-6056-4C79-9614-7691EC5D07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3532" y="2435533"/>
            <a:ext cx="2589228" cy="2589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412503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15</Words>
  <Application>Microsoft Office PowerPoint</Application>
  <PresentationFormat>Širokoúhlá obrazovka</PresentationFormat>
  <Paragraphs>4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Motiv Office</vt:lpstr>
      <vt:lpstr>Krásné ráno</vt:lpstr>
      <vt:lpstr>Prezentace aplikace PowerPoint</vt:lpstr>
      <vt:lpstr>Prezentace aplikace PowerPoint</vt:lpstr>
      <vt:lpstr>Prezentace aplikace PowerPoint</vt:lpstr>
      <vt:lpstr>Prezentace aplikace PowerPoint</vt:lpstr>
      <vt:lpstr>Užijte si dnešní den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Krásné ráno</dc:title>
  <dc:creator>Renata Müller</dc:creator>
  <cp:lastModifiedBy>Renata Müller</cp:lastModifiedBy>
  <cp:revision>3</cp:revision>
  <dcterms:created xsi:type="dcterms:W3CDTF">2020-05-13T12:14:22Z</dcterms:created>
  <dcterms:modified xsi:type="dcterms:W3CDTF">2020-05-13T17:00:05Z</dcterms:modified>
</cp:coreProperties>
</file>