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B5C8E-D6F3-4925-8DCC-E15984AA7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0CE402-D469-4490-ADA3-E88DB61A3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D58859-A9D7-443D-B4EC-76968A30F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B6F329-44A3-46AD-BA67-EA214D58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6577E7-F37D-440C-BBC1-94B69DE1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75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7E9D1-DCA6-4CF1-8360-AAC657D6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1A13D8-5D30-47F1-B65E-F9A338D30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BD2D28-6427-4CBE-BF42-E8A0656A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8CA52D-08E0-4BC7-8002-433894FC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2BAE14-122D-4CC0-A634-0BC9A8CB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7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9569B7-8413-41F9-9E67-CC184A733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610D79F-A473-451B-B360-B3341880C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C77A87-1944-4731-B789-CB6CE4ED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9CA33-755D-48EA-831E-5C3527F07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3F3FFF-A5C7-4F8E-A1F1-5D43138F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81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2C5BAB-E799-47E8-94C0-DB389AFA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EE7C1A-0D0E-42E0-B524-9F495B047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D3DDC1-CA71-43FE-9C5A-40791F25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722697-4318-4506-9604-71FF90A96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0062D2-A61B-472C-8444-0135BC2D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4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092C48-3737-4A71-94D7-96563D2FD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972D52B-C5F2-441A-8C9A-9FEB86471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90F557-8AA7-4511-AFD2-AAF16799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56DAE0-F30C-4CF6-9206-3A7A1D0E7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9459EC-E13A-4130-8046-7FAAEE0A6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93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5E8BB8-28E1-4276-97D0-84FE53D0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AA8F5F-16D2-4DCA-82D3-31CBB3A05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21359D-56D4-4568-9D73-9FC3E3AD9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F6F423D-6878-4F3A-9F9C-FD16B27F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2A3D405-94BD-4BB0-ABB6-564C01A8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5A5061-FFBA-4595-9478-2FF43EBE9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15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963AFE-E7D7-494E-B7BA-84EBA863F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6AE79F-BC7D-452A-B7F5-2E724E2FB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537EB9-070C-4B94-ACA2-4937BC163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5264E9A-A956-4C59-A504-D040564D9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A1DDD58-9EC1-4DCE-8F55-F1A48C1A0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3DEAA0C-2863-4157-9F4A-22302BF9D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D3F9739-1BEE-4576-81EC-2047DBC0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78B224B-79C7-46BB-B5E8-71BC2074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5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A9F514-9D18-4306-83E3-3F1B92AE7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4BAF5A-1FB3-4625-87B1-01B7F71A9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1EDD0B5-01B0-47A9-A029-BD77E59D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0E4DC6-416D-4C05-8A5C-417CCC72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70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BA57AB7-4F0D-4BDB-8142-D2340548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4F05280-A1E3-4685-B281-71F2327D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AC0861-D8F3-4369-85CA-76109DB6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5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76F74-B77B-4964-9235-13884CCB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CAC940-5A6B-4D43-9C27-67C33BF53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8F6A0-30DD-4D4A-8B5D-E93CAD76B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3BBFA3-A206-42A4-9BD7-B8A6D6739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0D43B8-5135-4FB5-AD79-7042D1581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DC8640-4CCF-4867-BECA-47B6CAD6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68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C415F2-D3C0-484E-8857-E6DC2ECC0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5CA4C86-24CD-44BE-83AA-7B7C3FC97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8FC368D-7253-4965-83CD-58A62B653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7AA32B-CF56-4664-85FD-A1C257DF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D59655F-EBD7-4D4C-99F7-59B689AB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C55A16-FBA2-49CF-B7BE-3E1A9609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4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C3871DC-CBDB-4228-9FD8-1D36E346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436FB8-AAD7-4A44-9C84-52EE1B10B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6913BE-641E-411A-BC65-278B55F52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F7CE6-FEBA-4BCB-ABB4-67131BA6CBA2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8F8152-6173-4540-8983-8EC4C730B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FE81B0-39F7-4046-A365-CAD69E755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F9969-32E4-4945-8CCE-2D227741E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83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obrazky.cz/?q=osov%C4%9B+soum%C4%9Brn%C3%A9+obr%C3%A1zky&amp;url=https%3A%2F%2Fwww.guruveskole.cz%2Fwp-content%2Fuploads%2F2017%2F02%2Fosova_titulek-750x350.png&amp;imageId=f5f6a1dba1ef84d4&amp;data=lgLEEOVddfQcef9kgJTEpNNacqHEMJRjLhNxVvvrFbzsXBHDAK_xOzaWix7AKmNfdaS1pPZg9D4rE-HXfNXSYuAKgcWhvM5eu-RkxAKoEZPEAuerxAINk8QCmDc%3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cz.depositphotos.com/vector-images/sm%C4%9Bj%C3%ADc%C3%AD-se-smajl%C3%ADk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obrazky.cz/?q=osov%C4%9B+soum%C4%9Brn%C3%A9+obr%C3%A1zky&amp;url=https%3A%2F%2Fimage2.slideserve.com%2F4052775%2Fosa-je-p-mka-kter-rozd-l-osov-soum-rn-tvary-na-dv-shodn-sti-tyto-sti-se-p-ekr-vaj-l.jpg&amp;imageId=b07dd4f1010b5c41&amp;data=lgLEEA5uuja_zAtCF7NL8zgUnTjEMIfJqnINx1bea3KQmMDzEjW_dF_HahNT8hKkY_7I62v_O2lV3iqG1DGHnSvTcjMAus5eu-VKxALPNpPEAuerxAIZuMQCmMk%3D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cz.depositphotos.com/stock-photos/smajl%C3%ADci-smajl%C3%ADk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obrazky.cz/?q=osov%C4%9B+soum%C4%9Brn%C3%A9+obr%C3%A1zky&amp;url=https%3A%2F%2Fslideplayer.cz%2Fslide%2F3753864%2F12%2Fimages%2F4%2F%25C3%259Atvar%2Bsoum%25C4%259Brn%25C3%25BD%2Bpodle%2Bosy%2Bo%2B%2528%25C3%25BAtvar%2Bosov%25C4%259B%2Bsoum%25C4%259Brn%25C3%25BD%2529%253A%2Bo2%2Bo2%2Bo1%2Bo3%2Bo1%2Bo%2Bo3.jpg&amp;imageId=88766cd3058cf36f&amp;data=lgLEEI2yMqtsaxmZoZ90E0WF2JHEMFwEV4GA4gG9-bipnFDuauDjwq10Im1IQhJl2tQ_znwBXXuWm_hyk6QQ8rlnm92dj85eu-VKxAJvj5PEAuerxALDEcQCMfU%3D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obrazky.cz/?q=osov%C4%9B+soum%C4%9Brn%C3%A9+obr%C3%A1zky&amp;url=https%3A%2F%2Fslideplayer.cz%2Fslide%2F2002232%2F8%2Fimages%2F3%2FJsou%2Bto%2Bosov%25C4%259B%2Bsoum%25C4%259Brn%25C3%25A9%2B%25C3%25BAtvary..jpg&amp;imageId=2ddece2e6d28e502&amp;data=lgLEELPCm5fx5kl3hMN3Pht0HXHEMP0HFACpqYzldn-wOAPPUoR50CjZlQKuCh_Gt0a-B7vxLltCkEiIYdj9hAzvLnPqxc5eu-VKxAKssJPEAuerxAJKy8QCA00%3D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hyperlink" Target="https://www.obrazky.cz/?q=smajl%C3%ADk&amp;url=https%3A%2F%2Fstatic3.depositphotos.com%2F1005574%2F205%2Fv%2F450%2Fdepositphotos_2053115-stock-illustration-smile-button.jpg&amp;imageId=da072a11ced946c6&amp;data=lgLEEOmAOJtMWSkTKPHKPhiVmx_EMMw3QDDgJuq7Th_aLRnViGeevPvWU9rdDVGYZ9u57meiaFoIo3mDfDNTZafUk93AKs5evCZXxAKHl5PEApJYxAJax8QC2Kk%3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C5A7D-8093-4C07-B586-2F636185F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cs-CZ" sz="16600" b="1" u="sng" dirty="0">
                <a:solidFill>
                  <a:srgbClr val="FF0000"/>
                </a:solidFill>
              </a:rPr>
              <a:t>Krásné ráno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829E64-6B92-496F-9DB1-9CABC0AAE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028" y="3602038"/>
            <a:ext cx="2210539" cy="165576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Guru ve škole | Osová souměrnost">
            <a:hlinkClick r:id="rId2"/>
            <a:extLst>
              <a:ext uri="{FF2B5EF4-FFF2-40B4-BE49-F238E27FC236}">
                <a16:creationId xmlns:a16="http://schemas.microsoft.com/office/drawing/2014/main" id="{D1BD0B08-2BC2-426D-B397-4D9533CB3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28" y="2959276"/>
            <a:ext cx="5705475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smívající se obličej — Stocková ilustrace">
            <a:hlinkClick r:id="rId4"/>
            <a:extLst>
              <a:ext uri="{FF2B5EF4-FFF2-40B4-BE49-F238E27FC236}">
                <a16:creationId xmlns:a16="http://schemas.microsoft.com/office/drawing/2014/main" id="{9C6CF82F-7DFE-4C63-AFAD-8E37512F6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744" y="5257800"/>
            <a:ext cx="1442991" cy="144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16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 - OSOVÁ SOUMĚRNOST PowerPoint Presentation, free download - ID:4052775">
            <a:hlinkClick r:id="rId2"/>
            <a:extLst>
              <a:ext uri="{FF2B5EF4-FFF2-40B4-BE49-F238E27FC236}">
                <a16:creationId xmlns:a16="http://schemas.microsoft.com/office/drawing/2014/main" id="{F4A986D1-2719-411D-B49D-AC26576E7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93" y="360101"/>
            <a:ext cx="7903824" cy="533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pokojený smajlík — Stock obrázek">
            <a:hlinkClick r:id="rId4"/>
            <a:extLst>
              <a:ext uri="{FF2B5EF4-FFF2-40B4-BE49-F238E27FC236}">
                <a16:creationId xmlns:a16="http://schemas.microsoft.com/office/drawing/2014/main" id="{5C8AB0AF-4ECA-419F-BDE5-40583A3FD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893" y="3915052"/>
            <a:ext cx="2782482" cy="223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03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lanimetrie – Osová souměrnost. Útvar souměrný podle osy o (útvar osově souměrný):…">
            <a:hlinkClick r:id="rId2"/>
            <a:extLst>
              <a:ext uri="{FF2B5EF4-FFF2-40B4-BE49-F238E27FC236}">
                <a16:creationId xmlns:a16="http://schemas.microsoft.com/office/drawing/2014/main" id="{341BEF46-0B6E-4C0A-A8F6-CB7B90C60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609" y="613682"/>
            <a:ext cx="8158578" cy="611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39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. Co mají společného tyto obrázky Všechny obrázky je možné rozdělit přímkou na…">
            <a:hlinkClick r:id="rId2"/>
            <a:extLst>
              <a:ext uri="{FF2B5EF4-FFF2-40B4-BE49-F238E27FC236}">
                <a16:creationId xmlns:a16="http://schemas.microsoft.com/office/drawing/2014/main" id="{A1158F5E-9A29-425E-97F4-B365BEEED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46" y="170014"/>
            <a:ext cx="8558074" cy="641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1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186BB3-7A62-40F4-9595-3CB54861A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83" y="365125"/>
            <a:ext cx="8084599" cy="1854292"/>
          </a:xfrm>
        </p:spPr>
        <p:txBody>
          <a:bodyPr>
            <a:normAutofit/>
          </a:bodyPr>
          <a:lstStyle/>
          <a:p>
            <a:pPr algn="ctr"/>
            <a:r>
              <a:rPr lang="cs-CZ" sz="8000" b="1" u="sng" dirty="0">
                <a:solidFill>
                  <a:srgbClr val="FF0000"/>
                </a:solidFill>
              </a:rPr>
              <a:t>Užijte si dnešní den</a:t>
            </a:r>
          </a:p>
        </p:txBody>
      </p:sp>
      <p:pic>
        <p:nvPicPr>
          <p:cNvPr id="2052" name="Picture 4" descr="Osová souměrnost – Matematika ZŠ Krestova">
            <a:extLst>
              <a:ext uri="{FF2B5EF4-FFF2-40B4-BE49-F238E27FC236}">
                <a16:creationId xmlns:a16="http://schemas.microsoft.com/office/drawing/2014/main" id="{C8E6D3B9-4A16-445B-85C8-51628617F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031" y="2299317"/>
            <a:ext cx="3041901" cy="411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hodná zobrazení">
            <a:extLst>
              <a:ext uri="{FF2B5EF4-FFF2-40B4-BE49-F238E27FC236}">
                <a16:creationId xmlns:a16="http://schemas.microsoft.com/office/drawing/2014/main" id="{AA6744DD-BA1A-4546-87B3-FDAE470C8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70" y="2219417"/>
            <a:ext cx="3258224" cy="280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Úsměv tlačítko — Stocková ilustrace">
            <a:hlinkClick r:id="rId4"/>
            <a:extLst>
              <a:ext uri="{FF2B5EF4-FFF2-40B4-BE49-F238E27FC236}">
                <a16:creationId xmlns:a16="http://schemas.microsoft.com/office/drawing/2014/main" id="{C39A9C5D-6056-4C79-9614-7691EC5D0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532" y="2435533"/>
            <a:ext cx="2589228" cy="258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1250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</Words>
  <Application>Microsoft Office PowerPoint</Application>
  <PresentationFormat>Širokoúhlá obrazovka</PresentationFormat>
  <Paragraphs>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Krásné ráno</vt:lpstr>
      <vt:lpstr>Prezentace aplikace PowerPoint</vt:lpstr>
      <vt:lpstr>Prezentace aplikace PowerPoint</vt:lpstr>
      <vt:lpstr>Prezentace aplikace PowerPoint</vt:lpstr>
      <vt:lpstr>Užijte si dnešní 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Krásné ráno</dc:title>
  <dc:creator>Renata Müller</dc:creator>
  <cp:lastModifiedBy>jzachnikova</cp:lastModifiedBy>
  <cp:revision>5</cp:revision>
  <dcterms:created xsi:type="dcterms:W3CDTF">2020-05-13T12:14:22Z</dcterms:created>
  <dcterms:modified xsi:type="dcterms:W3CDTF">2020-05-14T10:01:29Z</dcterms:modified>
</cp:coreProperties>
</file>