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8BE447-314C-4ACE-BDCE-E5B1EAAD73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0C5C446-5785-4772-9A14-D913A820C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BB57F3-9812-4707-B141-99D9A1BBC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8833CD-7BB7-496C-A626-09F6FEF35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50F025-6BF1-4635-9A87-761EC56A3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1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539076-B831-4D30-8533-3608CDCA9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A5AB5DB-6D6F-40D9-A5F5-274A578F9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D32813-2F1E-4800-B9AF-271607BC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BC915B0-4CAC-4732-B8C2-9D8219F80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3157626-D191-4E18-A2EF-C218DDA6D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831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D590130-DFFD-436B-B4E7-72EB456390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E40A9D8-D0B0-41F8-BFF5-517F4DA59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B496E0-B6A5-4A7B-9AE3-908293C71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1630DF-29DC-498B-B9CC-CB1D677FE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A7704F-9662-4F2F-8F47-FEA4EB5B2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96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A2C5E1-C3DB-4E2E-8388-340B906CF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18F698-81AF-4D28-81F6-8FAD04A38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4E5994-BD30-4A92-ACE3-A21FC9641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0832F7-FA8F-4EAB-8E8F-3BC8856E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EC882F-D51B-4908-B638-7D1316D8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66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9C0728-D66B-42BF-A6F2-8A9AFE124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DD3D2B5-9D3B-4619-8DD2-7A319C003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BB5E42-63A7-4758-851B-201804261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BF6E330-565D-4142-B8D9-9E1B2E910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D2B1C38-2512-4D49-AF99-D693F48D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97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D6DE94-0819-4E31-A8D4-E83D80A92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4E8462-0A03-4DA5-AB75-6DFF49063D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7CD6FDB-3EBA-4163-B04F-3DAA83C4D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F1AAB2-564F-45CF-893A-D42E5517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219EE8-C163-42D8-B6E6-477838392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BF7EE77-90FE-4A6F-AE2E-9935AAD0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4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822A9B-505F-4F66-88B0-E92F3AC4F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54A368E-BD96-410B-BB07-77A73166B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2862C7F-ECC3-42B8-A697-E73E03CC8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671FD19-84A8-4C86-B482-BF784B9ED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C4D6CB5-4B23-4358-8D58-D48FE946C5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A4126ED-C33B-4A88-BF4C-A46F14E00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DF8220B-5905-4ADE-8580-57E234099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E9DF1E-0964-47C5-81C9-1A8F39E2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937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ADC302-AC1B-4DB9-8748-F507516DE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003E24-B4FE-41C6-AFA3-879423FC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58799CA-0F1D-4903-BC5C-3E8E58753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EB51EFB-B8D4-4389-80F1-DACEB530E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73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8F931E0-47F7-47EC-9294-557D12C28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BB86E23-759B-4BC7-972A-042254418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D25B208-49DD-46E5-B07F-623DD9C9C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923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2F65C3-9DDC-44D5-9ACD-421F76BB1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51C973-2FEE-4F92-BF81-29D3399C5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1B6B171-E416-4D81-8732-273F7B3DC2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0E200E4-5AD0-4C1B-8386-7F5A4B46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59AA95-6EDE-472A-AFC0-341F6C36F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8A40734-BD8A-49BC-AE2A-6EAFB8D2B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87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A3E5ED-15E7-4357-A848-9F2F7331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43A1F3D-C09D-4C9A-B695-5BF50E6901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33D1B42-1152-4B10-8EF2-28A5B5B84D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E63926B-16FE-42CA-B808-EF4C04CD8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2FE88DB-5518-4E5B-9CD9-CA76BC006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D27D2BE-4FAC-46B2-BC0C-CD631040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5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BE4E86A-6631-447C-9210-88305E1A2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C2714E9-C5E4-431C-B645-4443863D9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87A019-6168-4DD5-9173-708F88C338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6C08C-0419-45C7-B365-4B8047D638CD}" type="datetimeFigureOut">
              <a:rPr lang="cs-CZ" smtClean="0"/>
              <a:t>26. 4. 2020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C9D41A-D3BB-48CC-B32E-A3220D18FF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4A867D-58E7-4AA0-BFFB-BC56A88502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5D676-9000-4CAE-95BF-702F4B4ED1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34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AE98D5-B75D-4AC3-9B44-39DCD15EB6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3 6 1 2 4 5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B09BF42-7A5A-4BD4-9039-A2DB7CA6E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4183" y="5946387"/>
            <a:ext cx="9144000" cy="2916328"/>
          </a:xfrm>
        </p:spPr>
        <p:txBody>
          <a:bodyPr>
            <a:normAutofit/>
          </a:bodyPr>
          <a:lstStyle/>
          <a:p>
            <a:r>
              <a:rPr lang="cs-CZ" sz="4400" dirty="0"/>
              <a:t>3 1 2 6 4 5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112E57B2-30C2-4F5B-A205-DEDFDD45C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563375"/>
              </p:ext>
            </p:extLst>
          </p:nvPr>
        </p:nvGraphicFramePr>
        <p:xfrm>
          <a:off x="2032000" y="719666"/>
          <a:ext cx="8128002" cy="12267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59101777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64187777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9663089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18134227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86179090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40306994"/>
                    </a:ext>
                  </a:extLst>
                </a:gridCol>
              </a:tblGrid>
              <a:tr h="61335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992116"/>
                  </a:ext>
                </a:extLst>
              </a:tr>
              <a:tr h="61335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878846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D68792EB-20F0-4264-8A44-C8E345A59F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512817"/>
              </p:ext>
            </p:extLst>
          </p:nvPr>
        </p:nvGraphicFramePr>
        <p:xfrm>
          <a:off x="2032000" y="719665"/>
          <a:ext cx="8128002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01430158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89741505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65438174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32496633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78576651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799966976"/>
                    </a:ext>
                  </a:extLst>
                </a:gridCol>
              </a:tblGrid>
              <a:tr h="659388">
                <a:tc>
                  <a:txBody>
                    <a:bodyPr/>
                    <a:lstStyle/>
                    <a:p>
                      <a:pPr algn="ctr"/>
                      <a:r>
                        <a:rPr lang="cs-CZ" sz="48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800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093213"/>
                  </a:ext>
                </a:extLst>
              </a:tr>
              <a:tr h="659388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947227"/>
                  </a:ext>
                </a:extLst>
              </a:tr>
            </a:tbl>
          </a:graphicData>
        </a:graphic>
      </p:graphicFrame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64634CBA-377A-4E57-91B7-D1CC0D023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028824"/>
              </p:ext>
            </p:extLst>
          </p:nvPr>
        </p:nvGraphicFramePr>
        <p:xfrm>
          <a:off x="2031999" y="3912660"/>
          <a:ext cx="8128002" cy="1655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72976591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734927999"/>
                    </a:ext>
                  </a:extLst>
                </a:gridCol>
                <a:gridCol w="1659466">
                  <a:extLst>
                    <a:ext uri="{9D8B030D-6E8A-4147-A177-3AD203B41FA5}">
                      <a16:colId xmlns:a16="http://schemas.microsoft.com/office/drawing/2014/main" val="1015850759"/>
                    </a:ext>
                  </a:extLst>
                </a:gridCol>
                <a:gridCol w="1049868">
                  <a:extLst>
                    <a:ext uri="{9D8B030D-6E8A-4147-A177-3AD203B41FA5}">
                      <a16:colId xmlns:a16="http://schemas.microsoft.com/office/drawing/2014/main" val="142671084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8725083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161505623"/>
                    </a:ext>
                  </a:extLst>
                </a:gridCol>
              </a:tblGrid>
              <a:tr h="827881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668934"/>
                  </a:ext>
                </a:extLst>
              </a:tr>
              <a:tr h="827881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161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848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1EDF27-A9D6-4A53-A1EF-F1DA11110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493743-9263-42FC-9EF6-CD200CF5D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469" y="365124"/>
            <a:ext cx="10515600" cy="5787481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žába                                       moucha</a:t>
            </a:r>
          </a:p>
          <a:p>
            <a:pPr marL="0" indent="0">
              <a:buNone/>
            </a:pPr>
            <a:r>
              <a:rPr lang="cs-CZ" dirty="0"/>
              <a:t>Ropucha je                             Chroust je       </a:t>
            </a:r>
          </a:p>
          <a:p>
            <a:pPr marL="0" indent="0">
              <a:buNone/>
            </a:pPr>
            <a:r>
              <a:rPr lang="cs-CZ" dirty="0"/>
              <a:t>                             ryba                                       brouk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        rypadla                                         chyták</a:t>
            </a:r>
          </a:p>
          <a:p>
            <a:pPr marL="0" indent="0">
              <a:buNone/>
            </a:pPr>
            <a:r>
              <a:rPr lang="cs-CZ" dirty="0"/>
              <a:t>Chobotnice má                                            Slon má</a:t>
            </a:r>
          </a:p>
          <a:p>
            <a:pPr marL="0" indent="0">
              <a:buNone/>
            </a:pPr>
            <a:r>
              <a:rPr lang="cs-CZ" dirty="0"/>
              <a:t>                            </a:t>
            </a:r>
          </a:p>
          <a:p>
            <a:pPr marL="0" indent="0">
              <a:buNone/>
            </a:pPr>
            <a:r>
              <a:rPr lang="cs-CZ" dirty="0"/>
              <a:t>                                                chapadla                                      chobot</a:t>
            </a:r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9076B14C-0C4A-456D-AFC5-184245338805}"/>
              </a:ext>
            </a:extLst>
          </p:cNvPr>
          <p:cNvCxnSpPr>
            <a:cxnSpLocks/>
          </p:cNvCxnSpPr>
          <p:nvPr/>
        </p:nvCxnSpPr>
        <p:spPr>
          <a:xfrm flipV="1">
            <a:off x="2383969" y="1022578"/>
            <a:ext cx="613954" cy="313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0924489A-9583-4713-AADF-C9C0F59B2FA5}"/>
              </a:ext>
            </a:extLst>
          </p:cNvPr>
          <p:cNvCxnSpPr/>
          <p:nvPr/>
        </p:nvCxnSpPr>
        <p:spPr>
          <a:xfrm>
            <a:off x="2383969" y="1459232"/>
            <a:ext cx="522514" cy="470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9BE5A762-0A3B-4D33-86C4-2273FC8AEA10}"/>
              </a:ext>
            </a:extLst>
          </p:cNvPr>
          <p:cNvCxnSpPr/>
          <p:nvPr/>
        </p:nvCxnSpPr>
        <p:spPr>
          <a:xfrm flipV="1">
            <a:off x="3200400" y="4493618"/>
            <a:ext cx="836023" cy="470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>
            <a:extLst>
              <a:ext uri="{FF2B5EF4-FFF2-40B4-BE49-F238E27FC236}">
                <a16:creationId xmlns:a16="http://schemas.microsoft.com/office/drawing/2014/main" id="{F3CB430A-EA0C-496A-96D8-C0836A1EF9B1}"/>
              </a:ext>
            </a:extLst>
          </p:cNvPr>
          <p:cNvCxnSpPr/>
          <p:nvPr/>
        </p:nvCxnSpPr>
        <p:spPr>
          <a:xfrm>
            <a:off x="3200400" y="5159828"/>
            <a:ext cx="783772" cy="444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08724CDA-A4AB-496B-8CDD-9AC41EB5CC28}"/>
              </a:ext>
            </a:extLst>
          </p:cNvPr>
          <p:cNvCxnSpPr/>
          <p:nvPr/>
        </p:nvCxnSpPr>
        <p:spPr>
          <a:xfrm flipV="1">
            <a:off x="7360919" y="4480560"/>
            <a:ext cx="1058091" cy="470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36EE788A-7D1D-4621-A28D-E2112D338565}"/>
              </a:ext>
            </a:extLst>
          </p:cNvPr>
          <p:cNvCxnSpPr/>
          <p:nvPr/>
        </p:nvCxnSpPr>
        <p:spPr>
          <a:xfrm>
            <a:off x="7406640" y="5159828"/>
            <a:ext cx="966651" cy="5486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18F48052-E02C-4F68-BFC8-C48235745E65}"/>
              </a:ext>
            </a:extLst>
          </p:cNvPr>
          <p:cNvCxnSpPr/>
          <p:nvPr/>
        </p:nvCxnSpPr>
        <p:spPr>
          <a:xfrm flipV="1">
            <a:off x="5863046" y="1022578"/>
            <a:ext cx="576943" cy="418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id="{3E88E9BC-37E8-43D2-B116-A0D4571B075D}"/>
              </a:ext>
            </a:extLst>
          </p:cNvPr>
          <p:cNvCxnSpPr>
            <a:cxnSpLocks/>
          </p:cNvCxnSpPr>
          <p:nvPr/>
        </p:nvCxnSpPr>
        <p:spPr>
          <a:xfrm>
            <a:off x="5864134" y="1459232"/>
            <a:ext cx="575855" cy="4298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1166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5010E4-C2DD-41AD-B389-5F67AAD1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3D1605-279B-493E-843B-D1D27D0D5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solidFill>
                  <a:srgbClr val="FF0000"/>
                </a:solidFill>
              </a:rPr>
              <a:t>Ch</a:t>
            </a:r>
            <a:r>
              <a:rPr lang="cs-CZ" sz="4400" dirty="0"/>
              <a:t>alupa má novou stře</a:t>
            </a:r>
            <a:r>
              <a:rPr lang="cs-CZ" sz="4400" dirty="0">
                <a:solidFill>
                  <a:srgbClr val="FF0000"/>
                </a:solidFill>
              </a:rPr>
              <a:t>ch</a:t>
            </a:r>
            <a:r>
              <a:rPr lang="cs-CZ" sz="4400" dirty="0"/>
              <a:t>u.</a:t>
            </a:r>
          </a:p>
          <a:p>
            <a:r>
              <a:rPr lang="cs-CZ" sz="4400" dirty="0"/>
              <a:t>Je léto. Kolem létají mou</a:t>
            </a:r>
            <a:r>
              <a:rPr lang="cs-CZ" sz="4400" dirty="0">
                <a:solidFill>
                  <a:srgbClr val="FF0000"/>
                </a:solidFill>
              </a:rPr>
              <a:t>ch</a:t>
            </a:r>
            <a:r>
              <a:rPr lang="cs-CZ" sz="4400" dirty="0"/>
              <a:t>y.</a:t>
            </a:r>
          </a:p>
          <a:p>
            <a:r>
              <a:rPr lang="cs-CZ" sz="4400" dirty="0"/>
              <a:t>Teta </a:t>
            </a:r>
            <a:r>
              <a:rPr lang="cs-CZ" sz="4400" dirty="0">
                <a:solidFill>
                  <a:srgbClr val="FF0000"/>
                </a:solidFill>
              </a:rPr>
              <a:t>ch</a:t>
            </a:r>
            <a:r>
              <a:rPr lang="cs-CZ" sz="4400" dirty="0"/>
              <a:t>ová </a:t>
            </a:r>
            <a:r>
              <a:rPr lang="cs-CZ" sz="4400" dirty="0">
                <a:solidFill>
                  <a:srgbClr val="FF0000"/>
                </a:solidFill>
              </a:rPr>
              <a:t>h</a:t>
            </a:r>
            <a:r>
              <a:rPr lang="cs-CZ" sz="4400" dirty="0"/>
              <a:t>usy a ka</a:t>
            </a:r>
            <a:r>
              <a:rPr lang="cs-CZ" sz="4400" dirty="0">
                <a:solidFill>
                  <a:srgbClr val="FF0000"/>
                </a:solidFill>
              </a:rPr>
              <a:t>ch</a:t>
            </a:r>
            <a:r>
              <a:rPr lang="cs-CZ" sz="4400" dirty="0"/>
              <a:t>ny.</a:t>
            </a:r>
          </a:p>
          <a:p>
            <a:r>
              <a:rPr lang="cs-CZ" sz="4400" dirty="0"/>
              <a:t>Strýc </a:t>
            </a:r>
            <a:r>
              <a:rPr lang="cs-CZ" sz="4400" dirty="0">
                <a:solidFill>
                  <a:srgbClr val="FF0000"/>
                </a:solidFill>
              </a:rPr>
              <a:t>ch</a:t>
            </a:r>
            <a:r>
              <a:rPr lang="cs-CZ" sz="4400" dirty="0"/>
              <a:t>ová </a:t>
            </a:r>
            <a:r>
              <a:rPr lang="cs-CZ" sz="4400" dirty="0">
                <a:solidFill>
                  <a:srgbClr val="FF0000"/>
                </a:solidFill>
              </a:rPr>
              <a:t>h</a:t>
            </a:r>
            <a:r>
              <a:rPr lang="cs-CZ" sz="4400" dirty="0"/>
              <a:t>oluby a </a:t>
            </a:r>
            <a:r>
              <a:rPr lang="cs-CZ" sz="4400" dirty="0">
                <a:solidFill>
                  <a:srgbClr val="FF0000"/>
                </a:solidFill>
              </a:rPr>
              <a:t>ch</a:t>
            </a:r>
            <a:r>
              <a:rPr lang="cs-CZ" sz="4400" dirty="0"/>
              <a:t>ytá v řece pstru</a:t>
            </a:r>
            <a:r>
              <a:rPr lang="cs-CZ" sz="4400" dirty="0">
                <a:solidFill>
                  <a:srgbClr val="FF0000"/>
                </a:solidFill>
              </a:rPr>
              <a:t>h</a:t>
            </a:r>
            <a:r>
              <a:rPr lang="cs-CZ" sz="4400" dirty="0"/>
              <a:t>y.</a:t>
            </a:r>
          </a:p>
          <a:p>
            <a:r>
              <a:rPr lang="cs-CZ" sz="4400" dirty="0"/>
              <a:t>Na podzim sbíráme pod ořešákem oře</a:t>
            </a:r>
            <a:r>
              <a:rPr lang="cs-CZ" sz="4400" dirty="0">
                <a:solidFill>
                  <a:srgbClr val="FF0000"/>
                </a:solidFill>
              </a:rPr>
              <a:t>ch</a:t>
            </a:r>
            <a:r>
              <a:rPr lang="cs-CZ" sz="4400" dirty="0"/>
              <a:t>y.</a:t>
            </a:r>
          </a:p>
          <a:p>
            <a:r>
              <a:rPr lang="cs-CZ" sz="4400" dirty="0"/>
              <a:t>Na poli může být i </a:t>
            </a:r>
            <a:r>
              <a:rPr lang="cs-CZ" sz="4400" dirty="0">
                <a:solidFill>
                  <a:srgbClr val="FF0000"/>
                </a:solidFill>
              </a:rPr>
              <a:t>h</a:t>
            </a:r>
            <a:r>
              <a:rPr lang="cs-CZ" sz="4400" dirty="0"/>
              <a:t>avran nebo </a:t>
            </a:r>
            <a:r>
              <a:rPr lang="cs-CZ" sz="4400" dirty="0">
                <a:solidFill>
                  <a:srgbClr val="FF0000"/>
                </a:solidFill>
              </a:rPr>
              <a:t>h</a:t>
            </a:r>
            <a:r>
              <a:rPr lang="cs-CZ" sz="4400" dirty="0"/>
              <a:t>ad.</a:t>
            </a:r>
          </a:p>
        </p:txBody>
      </p:sp>
    </p:spTree>
    <p:extLst>
      <p:ext uri="{BB962C8B-B14F-4D97-AF65-F5344CB8AC3E}">
        <p14:creationId xmlns:p14="http://schemas.microsoft.com/office/powerpoint/2010/main" val="394031217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102</Words>
  <Application>Microsoft Office PowerPoint</Application>
  <PresentationFormat>Širokoúhlá obrazovka</PresentationFormat>
  <Paragraphs>45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3 6 1 2 4 5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Turoňová</dc:creator>
  <cp:lastModifiedBy>Lenka Turoňová</cp:lastModifiedBy>
  <cp:revision>7</cp:revision>
  <dcterms:created xsi:type="dcterms:W3CDTF">2020-04-27T00:47:46Z</dcterms:created>
  <dcterms:modified xsi:type="dcterms:W3CDTF">2020-04-27T01:23:19Z</dcterms:modified>
</cp:coreProperties>
</file>