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6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3DFB4-2F26-406B-BA08-D037C2319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6DDE1D-D566-4F73-A539-F9EA67412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80884B-BF6D-4661-ADF0-B1670254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EE29E-6B1E-4251-9895-52F70589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07DC33-D273-485B-907A-906658E5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78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AB648-1C78-4A6A-9070-EB8A5757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512523-9382-4AC6-A154-20E79ACF8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3F9205-2EAD-4DB3-8B18-AEBF08DC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19C1A2-8B60-40B1-A353-3DF1492F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8C7FFE-5E77-4DD9-A121-4850B386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9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72622F-69E1-418D-80EA-DF99EF4D4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9B5748-E1B6-41FC-8A96-8BF6A1F24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3B83C3-7D11-4617-8FDD-388A9988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06BAC3-29CA-4FCC-AE1A-FB474704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C8C683-F607-4B5C-9A70-FE9F1849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04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0F00A-F76B-4B65-93F7-483317EA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00D8CD-612F-478A-9ADE-BFBB5DA6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E3083A-EA56-4931-8F4A-AD6755F2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5243CD-2DE5-4C9C-8848-63C95A6D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57AFA9-6DDD-442C-B096-ACC6810B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5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1CDCC-9FC5-46B2-A856-C8F122FE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E1FF6-C625-4F7F-9EF9-67438AEFE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944036-86F7-4126-BE41-E6800F17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75B37C-35FD-40C2-90BF-64938295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B435CA-C0B2-4023-84E5-43652935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1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213B9-DF9D-42B4-A373-8BE7157C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8750A-05CA-4570-ADE9-C159B2C32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39FE67-59CB-4F2E-B200-66CCB425C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37AFE7-80F3-4304-84AF-7BACE735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B738B0-D011-47C7-8714-7FB13EF2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C91CE7-12F6-415B-B2E0-D27B9012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77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099A5-2ECA-4A07-B16F-1C6D52A7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DAF2E1-19EE-4468-84AA-472B3BE8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494DE8-3057-4191-A483-EA32B9D91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13C7ED-631B-4153-A6B0-4AC317834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165235A-0847-4F06-A2F1-B37E2886E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2A718B-01B9-481B-9A7D-BDE15D3B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469D6C-70D6-4CED-AB37-8BFD4917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687ABB7-EE06-4523-8DB0-A143E31D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36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963B5-02F0-4F37-9CFD-5DE39187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EBBC7B8-0581-4ED5-B50F-E86BBB3B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3C5234-76E0-49FE-A018-28742C05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E58E8-6132-4ABB-9311-D06DC7F1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47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39B618-FAA7-4DF3-8F31-1C45E2C9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36A53-9F50-441B-8303-C321BE21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19D448-0DA8-4209-8981-62899FC5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29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E4644-7AF6-41BE-AAE8-7B05E3FBC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6CA20C-8007-47EF-A6A6-5CD3EAD4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0BB6DA-C838-40E3-9888-DEA28E5E8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AE6990-E11C-41C0-B8C5-E7111BD5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AF7A66-1DF6-43E5-910A-C8619F98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3BC1BF-ED3D-4155-AABC-410D199A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94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19277-CC8F-4265-A1EB-2DA7519E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1192F5-2275-4D3B-8157-7642575FA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6F4726-8E33-45BB-8ABA-8F114DE3D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CE9B3D-1127-4A19-8F06-BE0F531F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733366-C606-4FC7-9D41-1EACF90C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7EB4DB-49F0-46B5-A050-521A490A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27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2AE952-739D-47B6-A9A1-1172D683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EE1C3D-1C4E-472A-AE7B-2B6664592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6E00F8-294D-43E7-90F2-C8CC6C743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A478-AA71-4100-8132-7A057064EE1F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62B905-F0E6-4DF5-971C-3B18E7C9D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60EE34-3679-41E6-8C5E-B832BAED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D2C8-4BA9-4DBD-B053-3C3BCCA41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27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key.com/maxpic/u2w7e6t4u2w7t4o0/" TargetMode="External"/><Relationship Id="rId2" Type="http://schemas.openxmlformats.org/officeDocument/2006/relationships/hyperlink" Target="https://cz.depositphotos.com/65350309/stock-illustration-happy-school-kids-cartoon-wavin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AFE77-E266-4DB9-9DEC-F4159A1A6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9878"/>
            <a:ext cx="10515599" cy="2195697"/>
          </a:xfrm>
        </p:spPr>
        <p:txBody>
          <a:bodyPr>
            <a:noAutofit/>
          </a:bodyPr>
          <a:lstStyle/>
          <a:p>
            <a:r>
              <a:rPr lang="cs-CZ" dirty="0"/>
              <a:t>HELLO 4.B!</a:t>
            </a:r>
            <a:br>
              <a:rPr lang="cs-CZ" dirty="0"/>
            </a:br>
            <a:r>
              <a:rPr lang="cs-CZ" dirty="0"/>
              <a:t>ENGLISH IS HERE!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95A4D1-016D-474D-979B-544DDCCA4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4" y="2274951"/>
            <a:ext cx="10515599" cy="420624"/>
          </a:xfrm>
        </p:spPr>
        <p:txBody>
          <a:bodyPr>
            <a:normAutofit/>
          </a:bodyPr>
          <a:lstStyle/>
          <a:p>
            <a:r>
              <a:rPr lang="cs-CZ" sz="2000" dirty="0"/>
              <a:t>23.4.2020</a:t>
            </a:r>
          </a:p>
        </p:txBody>
      </p:sp>
      <p:pic>
        <p:nvPicPr>
          <p:cNvPr id="1026" name="Picture 2" descr="Happy school kids cartoon waving hand — Stock Vector © tigatelu ...">
            <a:extLst>
              <a:ext uri="{FF2B5EF4-FFF2-40B4-BE49-F238E27FC236}">
                <a16:creationId xmlns:a16="http://schemas.microsoft.com/office/drawing/2014/main" id="{02994EAA-1F6A-45F5-BB2B-987251C3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1116" y="2762251"/>
            <a:ext cx="5121954" cy="37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7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0AA2055-709B-4C1F-91C0-15BA61E85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r="2049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33C5F51-E3B0-48C8-BA33-309AEC7B3E94}"/>
              </a:ext>
            </a:extLst>
          </p:cNvPr>
          <p:cNvSpPr txBox="1"/>
          <p:nvPr/>
        </p:nvSpPr>
        <p:spPr>
          <a:xfrm>
            <a:off x="4965431" y="2438401"/>
            <a:ext cx="6586489" cy="218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 </a:t>
            </a:r>
            <a:r>
              <a:rPr lang="en-US" sz="2400" dirty="0" err="1"/>
              <a:t>teď</a:t>
            </a:r>
            <a:r>
              <a:rPr lang="en-US" sz="2400" dirty="0"/>
              <a:t>, Penny? Co </a:t>
            </a:r>
            <a:r>
              <a:rPr lang="en-US" sz="2400" dirty="0" err="1"/>
              <a:t>můžeme</a:t>
            </a:r>
            <a:r>
              <a:rPr lang="en-US" sz="2400" dirty="0"/>
              <a:t> </a:t>
            </a:r>
            <a:r>
              <a:rPr lang="en-US" sz="2400" dirty="0" err="1"/>
              <a:t>udělat</a:t>
            </a:r>
            <a:r>
              <a:rPr lang="en-US" sz="24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Mám</a:t>
            </a:r>
            <a:r>
              <a:rPr lang="en-US" sz="2400" dirty="0"/>
              <a:t> </a:t>
            </a:r>
            <a:r>
              <a:rPr lang="en-US" sz="2400" dirty="0" err="1"/>
              <a:t>nápad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7885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jídlo&#10;&#10;Popis byl vytvořen automaticky">
            <a:extLst>
              <a:ext uri="{FF2B5EF4-FFF2-40B4-BE49-F238E27FC236}">
                <a16:creationId xmlns:a16="http://schemas.microsoft.com/office/drawing/2014/main" id="{91851B44-061D-48EE-B2B1-B46D284D8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70656"/>
            <a:ext cx="4344459" cy="325834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ABB8D19-4EA2-4BB4-AB85-8F086BF3D18D}"/>
              </a:ext>
            </a:extLst>
          </p:cNvPr>
          <p:cNvSpPr txBox="1"/>
          <p:nvPr/>
        </p:nvSpPr>
        <p:spPr>
          <a:xfrm>
            <a:off x="7762875" y="397401"/>
            <a:ext cx="44291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programmes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……………………………………………......</a:t>
            </a:r>
          </a:p>
          <a:p>
            <a:endParaRPr lang="cs-CZ" dirty="0"/>
          </a:p>
          <a:p>
            <a:r>
              <a:rPr lang="cs-CZ" dirty="0"/>
              <a:t>I </a:t>
            </a:r>
            <a:r>
              <a:rPr lang="cs-CZ" dirty="0" err="1"/>
              <a:t>like</a:t>
            </a:r>
            <a:r>
              <a:rPr lang="cs-CZ" dirty="0"/>
              <a:t> music </a:t>
            </a:r>
            <a:r>
              <a:rPr lang="cs-CZ" dirty="0" err="1"/>
              <a:t>programmes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………………………………………………...</a:t>
            </a:r>
          </a:p>
          <a:p>
            <a:endParaRPr lang="cs-CZ" dirty="0"/>
          </a:p>
          <a:p>
            <a:r>
              <a:rPr lang="cs-CZ" dirty="0" err="1"/>
              <a:t>What‘s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/>
              <a:t>…………………………………………………..</a:t>
            </a:r>
          </a:p>
          <a:p>
            <a:endParaRPr lang="cs-CZ" dirty="0"/>
          </a:p>
          <a:p>
            <a:r>
              <a:rPr lang="cs-CZ" dirty="0"/>
              <a:t>My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“ </a:t>
            </a:r>
            <a:r>
              <a:rPr lang="cs-CZ" dirty="0" err="1"/>
              <a:t>The</a:t>
            </a:r>
            <a:r>
              <a:rPr lang="cs-CZ" dirty="0"/>
              <a:t> Pop Music </a:t>
            </a:r>
            <a:r>
              <a:rPr lang="cs-CZ" dirty="0" err="1"/>
              <a:t>Programme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cs-CZ" dirty="0"/>
              <a:t>……………………………………………………….</a:t>
            </a:r>
          </a:p>
          <a:p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channel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on?</a:t>
            </a:r>
          </a:p>
          <a:p>
            <a:endParaRPr lang="cs-CZ" dirty="0"/>
          </a:p>
          <a:p>
            <a:r>
              <a:rPr lang="cs-CZ" dirty="0"/>
              <a:t>………………………………………..</a:t>
            </a:r>
          </a:p>
          <a:p>
            <a:endParaRPr lang="cs-CZ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EAD10F-BB8F-4C65-A2AC-2906B8BF38B3}"/>
              </a:ext>
            </a:extLst>
          </p:cNvPr>
          <p:cNvSpPr txBox="1"/>
          <p:nvPr/>
        </p:nvSpPr>
        <p:spPr>
          <a:xfrm>
            <a:off x="542926" y="3718679"/>
            <a:ext cx="4210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It‘s</a:t>
            </a:r>
            <a:r>
              <a:rPr lang="cs-CZ" dirty="0"/>
              <a:t> on </a:t>
            </a:r>
            <a:r>
              <a:rPr lang="cs-CZ" dirty="0" err="1"/>
              <a:t>Channel</a:t>
            </a:r>
            <a:r>
              <a:rPr lang="cs-CZ" dirty="0"/>
              <a:t> 3.</a:t>
            </a:r>
          </a:p>
          <a:p>
            <a:endParaRPr lang="cs-CZ" dirty="0"/>
          </a:p>
          <a:p>
            <a:r>
              <a:rPr lang="cs-CZ" dirty="0"/>
              <a:t>………………………………………………</a:t>
            </a:r>
          </a:p>
          <a:p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on?</a:t>
            </a:r>
          </a:p>
          <a:p>
            <a:endParaRPr lang="cs-CZ" dirty="0"/>
          </a:p>
          <a:p>
            <a:r>
              <a:rPr lang="cs-CZ" dirty="0"/>
              <a:t>……………………………………………</a:t>
            </a:r>
          </a:p>
          <a:p>
            <a:endParaRPr lang="cs-CZ" dirty="0"/>
          </a:p>
          <a:p>
            <a:r>
              <a:rPr lang="cs-CZ" dirty="0" err="1"/>
              <a:t>It‘s</a:t>
            </a:r>
            <a:r>
              <a:rPr lang="cs-CZ" dirty="0"/>
              <a:t> on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seven</a:t>
            </a:r>
            <a:r>
              <a:rPr lang="cs-CZ" dirty="0"/>
              <a:t> </a:t>
            </a:r>
            <a:r>
              <a:rPr lang="cs-CZ" dirty="0" err="1"/>
              <a:t>o‘clock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………………………………………….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542829-1C66-4407-8F25-08763117B0BB}"/>
              </a:ext>
            </a:extLst>
          </p:cNvPr>
          <p:cNvSpPr txBox="1"/>
          <p:nvPr/>
        </p:nvSpPr>
        <p:spPr>
          <a:xfrm>
            <a:off x="4752976" y="397401"/>
            <a:ext cx="2276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Zkus přeložit </a:t>
            </a:r>
            <a:r>
              <a:rPr lang="cs-CZ" sz="3200" dirty="0">
                <a:sym typeface="Wingdings" panose="05000000000000000000" pitchFamily="2" charset="2"/>
              </a:rPr>
              <a:t>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6397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996F3-3AE6-4E5A-87A4-A9852970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776" y="365125"/>
            <a:ext cx="4772023" cy="1325563"/>
          </a:xfrm>
        </p:spPr>
        <p:txBody>
          <a:bodyPr>
            <a:normAutofit fontScale="90000"/>
          </a:bodyPr>
          <a:lstStyle/>
          <a:p>
            <a:r>
              <a:rPr lang="cs-CZ"/>
              <a:t>Zkus s pomocí slovníku vyplnit křížovku </a:t>
            </a:r>
            <a:r>
              <a:rPr lang="cs-CZ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F8AD851-8243-4ED3-B8BE-8252BE33E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16" y="141437"/>
            <a:ext cx="5309809" cy="65751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7DAB4F4-7C8A-4613-9F05-D1988CA22225}"/>
              </a:ext>
            </a:extLst>
          </p:cNvPr>
          <p:cNvSpPr txBox="1"/>
          <p:nvPr/>
        </p:nvSpPr>
        <p:spPr>
          <a:xfrm>
            <a:off x="6477000" y="2192247"/>
            <a:ext cx="4657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  <a:r>
              <a:rPr lang="cs-CZ" sz="2400" dirty="0" err="1"/>
              <a:t>apple</a:t>
            </a:r>
            <a:endParaRPr lang="cs-CZ" sz="2400" dirty="0"/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32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D04D5CC-9082-4CA8-BD24-DE8354113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58" y="651723"/>
            <a:ext cx="7617152" cy="53749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116FA3F-C8D3-4B1B-8EF6-295A30BEBA77}"/>
              </a:ext>
            </a:extLst>
          </p:cNvPr>
          <p:cNvSpPr txBox="1"/>
          <p:nvPr/>
        </p:nvSpPr>
        <p:spPr>
          <a:xfrm>
            <a:off x="8202967" y="528314"/>
            <a:ext cx="3293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Přiřaď správný TV program k televizi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6801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9C0F4-EFB2-4BA5-87D7-4AE0AECE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D6A46-4341-40DE-A350-460115DA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ti jde doma angličtina?</a:t>
            </a:r>
          </a:p>
          <a:p>
            <a:pPr marL="514350" indent="-514350">
              <a:buAutoNum type="alphaLcParenR"/>
            </a:pPr>
            <a:r>
              <a:rPr lang="cs-CZ" dirty="0"/>
              <a:t>skvěle </a:t>
            </a:r>
            <a:r>
              <a:rPr lang="cs-CZ" dirty="0">
                <a:sym typeface="Wingdings" panose="05000000000000000000" pitchFamily="2" charset="2"/>
              </a:rPr>
              <a:t>    </a:t>
            </a:r>
            <a:r>
              <a:rPr lang="cs-CZ" dirty="0"/>
              <a:t>b) jo, jde to        c) pomáhají mi rodiče 	   d) vůbec </a:t>
            </a:r>
            <a:r>
              <a:rPr lang="cs-CZ" dirty="0">
                <a:sym typeface="Wingdings" panose="05000000000000000000" pitchFamily="2" charset="2"/>
              </a:rPr>
              <a:t></a:t>
            </a:r>
          </a:p>
          <a:p>
            <a:pPr marL="514350" indent="-514350">
              <a:buAutoNum type="alphaLcParenR"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Jaký je můj nejoblíbenější program v televizi?</a:t>
            </a:r>
          </a:p>
          <a:p>
            <a:pPr marL="514350" indent="-514350">
              <a:buAutoNum type="alphaLcParenR"/>
            </a:pPr>
            <a:r>
              <a:rPr lang="cs-CZ" dirty="0">
                <a:sym typeface="Wingdings" panose="05000000000000000000" pitchFamily="2" charset="2"/>
              </a:rPr>
              <a:t>pohádky    b)akční filmy        c) dokumenty                         d) komedie</a:t>
            </a:r>
          </a:p>
          <a:p>
            <a:pPr marL="514350" indent="-514350">
              <a:buAutoNum type="alphaLcParenR"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Co mi nejvíc chybí na škole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a) kamarádi      b) učení      c) obědy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81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05315-ED2D-476F-8357-1758C635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666751"/>
            <a:ext cx="4210050" cy="345281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HAVE A NICE DAY!</a:t>
            </a:r>
          </a:p>
          <a:p>
            <a:pPr marL="0" indent="0" algn="ctr">
              <a:buNone/>
            </a:pP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2050" name="Picture 2" descr="Download Mickey Mouse Waving Png - Big Book Of Disney Songs ...">
            <a:extLst>
              <a:ext uri="{FF2B5EF4-FFF2-40B4-BE49-F238E27FC236}">
                <a16:creationId xmlns:a16="http://schemas.microsoft.com/office/drawing/2014/main" id="{2071068C-3CD3-4811-8E6B-74102DB11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99" y="742951"/>
            <a:ext cx="6786430" cy="53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0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F427-376F-48E6-8CF5-F7EFD275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D9F477-42F2-41B8-87F9-262861EF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Chit</a:t>
            </a:r>
            <a:r>
              <a:rPr lang="cs-CZ" dirty="0"/>
              <a:t> Chat,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2, by Paul </a:t>
            </a:r>
            <a:r>
              <a:rPr lang="cs-CZ" dirty="0" err="1"/>
              <a:t>Shipton</a:t>
            </a:r>
            <a:endParaRPr lang="cs-CZ" dirty="0"/>
          </a:p>
          <a:p>
            <a:r>
              <a:rPr lang="cs-CZ" dirty="0">
                <a:hlinkClick r:id="rId2"/>
              </a:rPr>
              <a:t>https://cz.depositphotos.com/65350309/stock-illustration-happy-school-kids-cartoon-waving.html</a:t>
            </a:r>
            <a:endParaRPr lang="cs-CZ" dirty="0"/>
          </a:p>
          <a:p>
            <a:r>
              <a:rPr lang="cs-CZ" dirty="0">
                <a:hlinkClick r:id="rId3"/>
              </a:rPr>
              <a:t>https://www.pngkey.com/maxpic/u2w7e6t4u2w7t4o0/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99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zakryté, mnoho, fotka&#10;&#10;Popis byl vytvořen automaticky">
            <a:extLst>
              <a:ext uri="{FF2B5EF4-FFF2-40B4-BE49-F238E27FC236}">
                <a16:creationId xmlns:a16="http://schemas.microsoft.com/office/drawing/2014/main" id="{D9B6604F-CF96-480A-8744-234E96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9091" r="30373"/>
          <a:stretch/>
        </p:blipFill>
        <p:spPr>
          <a:xfrm rot="16200000">
            <a:off x="905256" y="-905256"/>
            <a:ext cx="6858000" cy="866851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8ADD06-85A1-475C-8A8D-DB5FFA56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 DRAGON CROWN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32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noviny&#10;&#10;Popis byl vytvořen automaticky">
            <a:extLst>
              <a:ext uri="{FF2B5EF4-FFF2-40B4-BE49-F238E27FC236}">
                <a16:creationId xmlns:a16="http://schemas.microsoft.com/office/drawing/2014/main" id="{09504942-EEEA-4EE7-BD86-553737895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557F541-0CB4-4C96-BB32-EFF40B3013B6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Kde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?</a:t>
            </a: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Tam! </a:t>
            </a:r>
            <a:r>
              <a:rPr lang="en-US" sz="2400" dirty="0" err="1"/>
              <a:t>Jdou</a:t>
            </a:r>
            <a:r>
              <a:rPr lang="en-US" sz="2400" dirty="0"/>
              <a:t> do </a:t>
            </a:r>
            <a:r>
              <a:rPr lang="en-US" sz="2400" dirty="0" err="1"/>
              <a:t>té</a:t>
            </a:r>
            <a:r>
              <a:rPr lang="en-US" sz="2400" dirty="0"/>
              <a:t> </a:t>
            </a:r>
            <a:r>
              <a:rPr lang="en-US" sz="2400" dirty="0" err="1"/>
              <a:t>staré</a:t>
            </a:r>
            <a:r>
              <a:rPr lang="en-US" sz="2400" dirty="0"/>
              <a:t> </a:t>
            </a:r>
            <a:r>
              <a:rPr lang="en-US" sz="2400" dirty="0" err="1"/>
              <a:t>budovy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C5CEDD9-EF4B-457C-B47B-F8CE351F5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3" b="182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E7414A-2812-48AC-B41F-F0198DCD67EE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572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Je to ten </a:t>
            </a:r>
            <a:r>
              <a:rPr lang="en-US" sz="2400" dirty="0" err="1"/>
              <a:t>muž</a:t>
            </a:r>
            <a:r>
              <a:rPr lang="en-US" sz="2400" dirty="0"/>
              <a:t> s </a:t>
            </a:r>
            <a:r>
              <a:rPr lang="en-US" sz="2400" dirty="0" err="1"/>
              <a:t>korunou</a:t>
            </a:r>
            <a:r>
              <a:rPr lang="en-US" sz="2400" dirty="0"/>
              <a:t>.</a:t>
            </a:r>
          </a:p>
          <a:p>
            <a:pPr marL="8572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 co to </a:t>
            </a:r>
            <a:r>
              <a:rPr lang="en-US" sz="2400" dirty="0" err="1"/>
              <a:t>kouká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05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C87E1DD-D7C1-4593-9509-E51C4AF54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" b="7646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9842DFC-A244-4F09-9567-0B5D52DA20A1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Tady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ty </a:t>
            </a:r>
            <a:r>
              <a:rPr lang="en-US" sz="2400" dirty="0" err="1"/>
              <a:t>fotky</a:t>
            </a:r>
            <a:r>
              <a:rPr lang="en-US" sz="2400" dirty="0"/>
              <a:t> </a:t>
            </a:r>
            <a:r>
              <a:rPr lang="en-US" sz="2400" dirty="0" err="1"/>
              <a:t>toho</a:t>
            </a:r>
            <a:r>
              <a:rPr lang="en-US" sz="2400" dirty="0"/>
              <a:t> </a:t>
            </a:r>
            <a:r>
              <a:rPr lang="en-US" sz="2400" dirty="0" err="1"/>
              <a:t>muzea</a:t>
            </a:r>
            <a:r>
              <a:rPr lang="en-US" sz="2400" dirty="0"/>
              <a:t>, pane </a:t>
            </a:r>
            <a:r>
              <a:rPr lang="en-US" sz="2400" dirty="0" err="1"/>
              <a:t>profesore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tohle</a:t>
            </a:r>
            <a:r>
              <a:rPr lang="en-US" sz="2400" dirty="0"/>
              <a:t> je ten </a:t>
            </a:r>
            <a:r>
              <a:rPr lang="en-US" sz="2400" dirty="0" err="1"/>
              <a:t>diama</a:t>
            </a:r>
            <a:r>
              <a:rPr lang="cs-CZ" sz="2400" dirty="0"/>
              <a:t>t</a:t>
            </a:r>
            <a:r>
              <a:rPr lang="en-US" sz="2400" dirty="0"/>
              <a:t>.</a:t>
            </a:r>
            <a:endParaRPr lang="cs-CZ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cs-CZ" sz="2400" dirty="0"/>
              <a:t>en</a:t>
            </a:r>
            <a:r>
              <a:rPr lang="en-US" sz="2400" dirty="0"/>
              <a:t> se mi </a:t>
            </a:r>
            <a:r>
              <a:rPr lang="en-US" sz="2400" dirty="0" err="1"/>
              <a:t>líbí</a:t>
            </a:r>
            <a:r>
              <a:rPr lang="en-US" sz="2400" dirty="0"/>
              <a:t>, </a:t>
            </a:r>
            <a:r>
              <a:rPr lang="en-US" sz="2400" dirty="0" err="1"/>
              <a:t>chci</a:t>
            </a:r>
            <a:r>
              <a:rPr lang="cs-CZ" sz="2400" dirty="0"/>
              <a:t> ho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874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noviny&#10;&#10;Popis byl vytvořen automaticky">
            <a:extLst>
              <a:ext uri="{FF2B5EF4-FFF2-40B4-BE49-F238E27FC236}">
                <a16:creationId xmlns:a16="http://schemas.microsoft.com/office/drawing/2014/main" id="{3FBE656B-66EB-4768-87E9-A9EBC60FB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5D09EC0-C5C7-492A-9A96-61E02518253E}"/>
              </a:ext>
            </a:extLst>
          </p:cNvPr>
          <p:cNvSpPr txBox="1"/>
          <p:nvPr/>
        </p:nvSpPr>
        <p:spPr>
          <a:xfrm>
            <a:off x="4635593" y="523875"/>
            <a:ext cx="3460657" cy="254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Kdy</a:t>
            </a:r>
            <a:r>
              <a:rPr lang="en-US" sz="2400" dirty="0"/>
              <a:t> to </a:t>
            </a:r>
            <a:r>
              <a:rPr lang="en-US" sz="2400" dirty="0" err="1"/>
              <a:t>muzeum</a:t>
            </a:r>
            <a:r>
              <a:rPr lang="en-US" sz="2400" dirty="0"/>
              <a:t> </a:t>
            </a:r>
            <a:r>
              <a:rPr lang="en-US" sz="2400" dirty="0" err="1"/>
              <a:t>zavírá</a:t>
            </a:r>
            <a:r>
              <a:rPr lang="en-US" sz="2400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 5:45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Pojďme</a:t>
            </a:r>
            <a:r>
              <a:rPr lang="en-US" sz="2400" dirty="0"/>
              <a:t>/</a:t>
            </a:r>
            <a:r>
              <a:rPr lang="en-US" sz="2400" dirty="0" err="1"/>
              <a:t>Vyražme</a:t>
            </a:r>
            <a:r>
              <a:rPr lang="en-US" sz="2400" dirty="0"/>
              <a:t> v 6:15.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7E72D1-1AA0-4F0A-B40C-609B98200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66886" y="1721045"/>
            <a:ext cx="2666873" cy="363664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9FFED3E-F0D8-4A78-B660-533309492402}"/>
              </a:ext>
            </a:extLst>
          </p:cNvPr>
          <p:cNvSpPr txBox="1"/>
          <p:nvPr/>
        </p:nvSpPr>
        <p:spPr>
          <a:xfrm>
            <a:off x="8291744" y="5162550"/>
            <a:ext cx="327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5:45: Muzeum zavírá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6:15: Profesor získává diamant</a:t>
            </a:r>
          </a:p>
        </p:txBody>
      </p:sp>
    </p:spTree>
    <p:extLst>
      <p:ext uri="{BB962C8B-B14F-4D97-AF65-F5344CB8AC3E}">
        <p14:creationId xmlns:p14="http://schemas.microsoft.com/office/powerpoint/2010/main" val="289375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B17B085-D5E9-43AC-A47C-82B0D13E2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9" b="2246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275156C-9DF0-44D1-ADED-A169B790D77E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AAA….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Prosím</a:t>
            </a:r>
            <a:r>
              <a:rPr lang="en-US" sz="2400" dirty="0"/>
              <a:t> Alexi, </a:t>
            </a:r>
            <a:r>
              <a:rPr lang="en-US" sz="2400" dirty="0" err="1"/>
              <a:t>nepšíkej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55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4006966-C34B-47F7-BEF8-0A090D868C1B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…</a:t>
            </a:r>
            <a:r>
              <a:rPr lang="en-US" sz="2400" dirty="0" err="1"/>
              <a:t>Hepčíííík</a:t>
            </a:r>
            <a:r>
              <a:rPr lang="en-US" sz="2400" dirty="0"/>
              <a:t>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 je to za </a:t>
            </a:r>
            <a:r>
              <a:rPr lang="cs-CZ" sz="2400" dirty="0"/>
              <a:t>hluk</a:t>
            </a:r>
            <a:r>
              <a:rPr lang="en-US" sz="2400" dirty="0"/>
              <a:t>?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781EB60-4307-4B4A-94B4-664C4881F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365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E588EA2-A344-4B05-822D-0C3835071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EE868E-0AEE-4C69-B6D8-4CE8B078A4C2}"/>
              </a:ext>
            </a:extLst>
          </p:cNvPr>
          <p:cNvSpPr txBox="1"/>
          <p:nvPr/>
        </p:nvSpPr>
        <p:spPr>
          <a:xfrm>
            <a:off x="9549527" y="2120376"/>
            <a:ext cx="21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Utíkej Alexi!</a:t>
            </a:r>
          </a:p>
        </p:txBody>
      </p:sp>
    </p:spTree>
    <p:extLst>
      <p:ext uri="{BB962C8B-B14F-4D97-AF65-F5344CB8AC3E}">
        <p14:creationId xmlns:p14="http://schemas.microsoft.com/office/powerpoint/2010/main" val="3780703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314</Words>
  <Application>Microsoft Office PowerPoint</Application>
  <PresentationFormat>Širokoúhlá obrazovka</PresentationFormat>
  <Paragraphs>94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HELLO 4.B! ENGLISH IS HERE! </vt:lpstr>
      <vt:lpstr>THE DRAGON CROWN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Zkus s pomocí slovníku vyplnit křížovku </vt:lpstr>
      <vt:lpstr>Prezentace aplikace PowerPoint</vt:lpstr>
      <vt:lpstr>ANKETA</vt:lpstr>
      <vt:lpstr>Prezentace aplikace PowerPoint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4.B! ENGLISH </dc:title>
  <dc:creator>Karin Kročková</dc:creator>
  <cp:lastModifiedBy>Karin Kročková</cp:lastModifiedBy>
  <cp:revision>11</cp:revision>
  <dcterms:created xsi:type="dcterms:W3CDTF">2020-04-22T17:50:29Z</dcterms:created>
  <dcterms:modified xsi:type="dcterms:W3CDTF">2020-04-22T18:31:07Z</dcterms:modified>
</cp:coreProperties>
</file>