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B7666B-931A-426B-9FA2-E5F58C769680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7666B-931A-426B-9FA2-E5F58C769680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EB7666B-931A-426B-9FA2-E5F58C769680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7666B-931A-426B-9FA2-E5F58C769680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B7666B-931A-426B-9FA2-E5F58C769680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7666B-931A-426B-9FA2-E5F58C769680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7666B-931A-426B-9FA2-E5F58C769680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7666B-931A-426B-9FA2-E5F58C769680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B7666B-931A-426B-9FA2-E5F58C769680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7666B-931A-426B-9FA2-E5F58C769680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B7666B-931A-426B-9FA2-E5F58C769680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B7666B-931A-426B-9FA2-E5F58C769680}" type="datetimeFigureOut">
              <a:rPr lang="cs-CZ" smtClean="0"/>
              <a:pPr/>
              <a:t>20.5.2020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B4B5ADD-8438-425A-AC53-8200F7D721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key.com/maxpic/u2w7e6t4u2w7t4o0/" TargetMode="External"/><Relationship Id="rId2" Type="http://schemas.openxmlformats.org/officeDocument/2006/relationships/hyperlink" Target="https://cz.depositphotos.com/65350309/stock-illustration-happy-school-kids-cartoon-waving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NGLISH ONLINE CUN-2017 - B - TEACHER´S WELC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28934"/>
            <a:ext cx="4876800" cy="24003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00197"/>
          </a:xfrm>
        </p:spPr>
        <p:txBody>
          <a:bodyPr/>
          <a:lstStyle/>
          <a:p>
            <a:r>
              <a:rPr lang="cs-CZ" dirty="0" smtClean="0"/>
              <a:t>HELLO 4.B!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ENGLISH IS HERE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Thursday</a:t>
            </a:r>
            <a:r>
              <a:rPr lang="cs-CZ" sz="2800" dirty="0" smtClean="0"/>
              <a:t>, 21st May </a:t>
            </a:r>
            <a:endParaRPr lang="cs-CZ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Náhradní figurky s kostkou - Duhová koč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214818"/>
            <a:ext cx="1285884" cy="128588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Učebnice str. 47 „hra“</a:t>
            </a:r>
            <a:endParaRPr lang="cs-CZ" dirty="0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3527761" cy="413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5072066" y="192880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Co potřebujeme?</a:t>
            </a:r>
          </a:p>
          <a:p>
            <a:endParaRPr lang="cs-CZ" dirty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Kostku a </a:t>
            </a:r>
          </a:p>
          <a:p>
            <a:r>
              <a:rPr lang="cs-CZ" dirty="0" smtClean="0">
                <a:latin typeface="Comic Sans MS" pitchFamily="66" charset="0"/>
              </a:rPr>
              <a:t>hrací figurky </a:t>
            </a:r>
            <a:r>
              <a:rPr lang="cs-CZ" dirty="0" smtClean="0">
                <a:latin typeface="Comic Sans MS" pitchFamily="66" charset="0"/>
                <a:sym typeface="Wingdings" pitchFamily="2" charset="2"/>
              </a:rPr>
              <a:t>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hry: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Začíná se na vnějším kruhu hracího plánu = START!</a:t>
            </a:r>
          </a:p>
          <a:p>
            <a:r>
              <a:rPr lang="cs-CZ" dirty="0" smtClean="0"/>
              <a:t>2. Hází se kostkou a pohybuje se po směru hodinových ručiček.</a:t>
            </a:r>
          </a:p>
          <a:p>
            <a:r>
              <a:rPr lang="cs-CZ" dirty="0" smtClean="0"/>
              <a:t>3. Odpovídá se na každou otázku, na které  se zastaví.</a:t>
            </a:r>
          </a:p>
          <a:p>
            <a:r>
              <a:rPr lang="cs-CZ" dirty="0" smtClean="0"/>
              <a:t>4. Když se odpoví správně, zůstává se na místě, kde je.</a:t>
            </a:r>
          </a:p>
          <a:p>
            <a:r>
              <a:rPr lang="cs-CZ" dirty="0" smtClean="0"/>
              <a:t>5. Když se odpoví nesprávně, jednou se nehraje.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Pokračování pravidel hry: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6. Musí se odpovědět alespoň na jednu otázku z každé kategorie – ŠKOLA (červená barva), TELEVIZE (modrá barva) a KONÍČKY (žlutá barva).</a:t>
            </a:r>
          </a:p>
          <a:p>
            <a:r>
              <a:rPr lang="cs-CZ" dirty="0" smtClean="0"/>
              <a:t>7. Potom se musí hodit 6, aby ses dostal na začátek nejbližší stezky. Tam odpovídají na každou otázku.</a:t>
            </a:r>
          </a:p>
          <a:p>
            <a:r>
              <a:rPr lang="cs-CZ" dirty="0" smtClean="0"/>
              <a:t>8. Dopředu se jde jen, když je odpověď správná.</a:t>
            </a:r>
          </a:p>
          <a:p>
            <a:r>
              <a:rPr lang="cs-CZ" dirty="0" smtClean="0"/>
              <a:t>9. Cílem hry je dostat se co nejrychleji do středu = FINISH!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Doufám, že rozumíš všem otázkám ve hře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6984" y="1609725"/>
            <a:ext cx="4139431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Dětská dekorace ptáček Žluťásek – Tiko – Dekorace pro dě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6"/>
            <a:ext cx="1184105" cy="883639"/>
          </a:xfrm>
          <a:prstGeom prst="rect">
            <a:avLst/>
          </a:prstGeom>
          <a:noFill/>
        </p:spPr>
      </p:pic>
      <p:pic>
        <p:nvPicPr>
          <p:cNvPr id="10244" name="Picture 4" descr="Ladybirds - Houses, Food and Lifecycle | Ark Wildlife 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786322"/>
            <a:ext cx="2000216" cy="100010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Anketka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. přelož „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ladybird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</a:p>
          <a:p>
            <a:r>
              <a:rPr lang="cs-CZ" dirty="0" smtClean="0"/>
              <a:t>A) slečna ptáček  B) slunéčko sedmitečné</a:t>
            </a:r>
          </a:p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2. Co znamená „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fishing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rod“</a:t>
            </a:r>
          </a:p>
          <a:p>
            <a:r>
              <a:rPr lang="cs-CZ" dirty="0" smtClean="0"/>
              <a:t>A) rybářský prut    B) rybářský rod</a:t>
            </a:r>
          </a:p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3) přelož „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favourite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film“</a:t>
            </a:r>
          </a:p>
          <a:p>
            <a:r>
              <a:rPr lang="cs-CZ" dirty="0" smtClean="0"/>
              <a:t>A) krásný film  B) oblíbený film  C) favorit</a:t>
            </a:r>
          </a:p>
          <a:p>
            <a:endParaRPr lang="cs-CZ" dirty="0"/>
          </a:p>
        </p:txBody>
      </p:sp>
      <p:sp>
        <p:nvSpPr>
          <p:cNvPr id="10242" name="AutoShape 2" descr="Ladybirds - Nature's garden pest control patrol - Whitehall Gard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Medaile MA 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857760"/>
            <a:ext cx="2206182" cy="1007490"/>
          </a:xfrm>
          <a:prstGeom prst="rect">
            <a:avLst/>
          </a:prstGeom>
          <a:noFill/>
        </p:spPr>
      </p:pic>
      <p:pic>
        <p:nvPicPr>
          <p:cNvPr id="39942" name="Picture 6" descr="Přes Dobřany nesmí jezdit těžká nákladní auta. Místní zírají, jak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000636"/>
            <a:ext cx="1285884" cy="773827"/>
          </a:xfrm>
          <a:prstGeom prst="rect">
            <a:avLst/>
          </a:prstGeom>
          <a:noFill/>
        </p:spPr>
      </p:pic>
      <p:pic>
        <p:nvPicPr>
          <p:cNvPr id="39940" name="Picture 4" descr="Kartonové krabice, různé rozměry za skvělé ceny – Kartony.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4069" y="4980956"/>
            <a:ext cx="1285884" cy="900119"/>
          </a:xfrm>
          <a:prstGeom prst="rect">
            <a:avLst/>
          </a:prstGeom>
          <a:noFill/>
        </p:spPr>
      </p:pic>
      <p:pic>
        <p:nvPicPr>
          <p:cNvPr id="39938" name="Picture 2" descr="SpongeBob SquarePants' tied to kids' poor attention - Health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929198"/>
            <a:ext cx="1412096" cy="106056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Pokračujeme v anketě 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. Co znamená „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cartoons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“?</a:t>
            </a:r>
          </a:p>
          <a:p>
            <a:r>
              <a:rPr lang="cs-CZ" dirty="0" smtClean="0"/>
              <a:t>A) kreslené filmy  B) kartóny  C) těžká auta</a:t>
            </a:r>
          </a:p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5. Přelož „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gold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</a:p>
          <a:p>
            <a:r>
              <a:rPr lang="cs-CZ" dirty="0" smtClean="0"/>
              <a:t>A) stříbro   B) zlato  C) bronz</a:t>
            </a:r>
          </a:p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6. Přelož: „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Who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you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?“</a:t>
            </a:r>
          </a:p>
          <a:p>
            <a:r>
              <a:rPr lang="cs-CZ" dirty="0" smtClean="0"/>
              <a:t>A) Jak se máš?  B) Kde jsi?  C) Kdo jsi?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A to je pro dnešek z angličtiny vše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5074" y="5214950"/>
            <a:ext cx="1071570" cy="1240786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BYE!</a:t>
            </a:r>
            <a:endParaRPr lang="cs-CZ" dirty="0"/>
          </a:p>
        </p:txBody>
      </p:sp>
      <p:sp>
        <p:nvSpPr>
          <p:cNvPr id="38914" name="AutoShape 2" descr="Have A Wonderful Thursday My Impulse... - Impulse Flowers Dund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916" name="AutoShape 4" descr="Have A Wonderful Thursday My Impulse... - Impulse Flowers Dund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918" name="AutoShape 6" descr="Have A Wonderful Thursday My Impulse... - Impulse Flowers Dund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920" name="AutoShape 8" descr="Have A Wonderful Thursday My Impulse... - Impulse Flowers Dund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922" name="AutoShape 10" descr="Have A Wonderful Thursday My Impulse... - Impulse Flowers Dund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924" name="AutoShape 12" descr="Have A Wonderful Thursday My Impulse... - Impulse Flowers Dund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8926" name="Picture 14" descr="Have a nice Thursday! shared by @marayartt on We Heart 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REFERENCES: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Chit</a:t>
            </a:r>
            <a:r>
              <a:rPr lang="cs-CZ" dirty="0" smtClean="0"/>
              <a:t> Chat, </a:t>
            </a:r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Book</a:t>
            </a:r>
            <a:r>
              <a:rPr lang="cs-CZ" dirty="0" smtClean="0"/>
              <a:t> 2, by Paul </a:t>
            </a:r>
            <a:r>
              <a:rPr lang="cs-CZ" dirty="0" err="1" smtClean="0"/>
              <a:t>Shipton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https://cz.depositphotos.com/65350309/stock-illustration-happy-school-kids-cartoon-waving.html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https://www.pngkey.com/maxpic/u2w7e6t4u2w7t4o0/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UČEBNICE STR. 45 – KOMIKS (9.část) – 1.</a:t>
            </a:r>
            <a:endParaRPr lang="cs-CZ" dirty="0"/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64"/>
            <a:ext cx="6019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357562"/>
            <a:ext cx="22002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3714744" y="3500438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dirty="0" smtClean="0">
                <a:latin typeface="Comic Sans MS" pitchFamily="66" charset="0"/>
              </a:rPr>
              <a:t>Mám hlad, tati.</a:t>
            </a:r>
          </a:p>
          <a:p>
            <a:pPr marL="342900" indent="-342900"/>
            <a:endParaRPr lang="cs-CZ" dirty="0">
              <a:latin typeface="Comic Sans MS" pitchFamily="66" charset="0"/>
            </a:endParaRPr>
          </a:p>
          <a:p>
            <a:pPr marL="342900" indent="-342900"/>
            <a:endParaRPr lang="cs-CZ" dirty="0" smtClean="0">
              <a:latin typeface="Comic Sans MS" pitchFamily="66" charset="0"/>
            </a:endParaRPr>
          </a:p>
          <a:p>
            <a:pPr marL="342900" indent="-342900"/>
            <a:r>
              <a:rPr lang="cs-CZ" dirty="0" smtClean="0">
                <a:latin typeface="Comic Sans MS" pitchFamily="66" charset="0"/>
              </a:rPr>
              <a:t>Jsou tam jablka a banány na stole.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obrázek</a:t>
            </a:r>
            <a:endParaRPr lang="cs-CZ" dirty="0"/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800" y="1857364"/>
            <a:ext cx="287391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428992" y="1928802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Tati, jdeš rybařit?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Ano. Chodím rybařit o sobotách.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obrázek</a:t>
            </a:r>
            <a:endParaRPr lang="cs-CZ" dirty="0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2286016" cy="300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357554" y="221455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Kde je tvůj rybářský prut?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obrázek</a:t>
            </a:r>
            <a:endParaRPr lang="cs-CZ" dirty="0"/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2914290" cy="33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500430" y="2214554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V muzeu</a:t>
            </a:r>
          </a:p>
          <a:p>
            <a:endParaRPr lang="cs-CZ" dirty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Kolik je hodin?</a:t>
            </a:r>
          </a:p>
          <a:p>
            <a:endParaRPr lang="cs-CZ" dirty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endParaRPr lang="cs-CZ" dirty="0" smtClean="0">
              <a:latin typeface="Comic Sans MS" pitchFamily="66" charset="0"/>
            </a:endParaRPr>
          </a:p>
          <a:p>
            <a:endParaRPr lang="cs-CZ" dirty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Je 4.40.</a:t>
            </a:r>
          </a:p>
          <a:p>
            <a:endParaRPr lang="cs-CZ" dirty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Muzeum zavírá v 5.45.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obrázek</a:t>
            </a:r>
            <a:endParaRPr lang="cs-CZ" dirty="0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1976442" cy="361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571868" y="192880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Kde se můžeme schovat?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 obrázek</a:t>
            </a:r>
            <a:endParaRPr lang="cs-CZ" dirty="0"/>
          </a:p>
        </p:txBody>
      </p:sp>
      <p:pic>
        <p:nvPicPr>
          <p:cNvPr id="1638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3570" y="1857364"/>
            <a:ext cx="32608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071934" y="2143116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mumie?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Ne!</a:t>
            </a:r>
          </a:p>
          <a:p>
            <a:r>
              <a:rPr lang="cs-CZ" dirty="0" smtClean="0"/>
              <a:t>Já nemám rád mumie.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obrázek</a:t>
            </a:r>
            <a:endParaRPr lang="cs-CZ" dirty="0"/>
          </a:p>
        </p:txBody>
      </p:sp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4000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714876" y="2714620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Já vím.</a:t>
            </a:r>
          </a:p>
          <a:p>
            <a:endParaRPr lang="cs-CZ" dirty="0"/>
          </a:p>
          <a:p>
            <a:r>
              <a:rPr lang="cs-CZ" dirty="0" smtClean="0"/>
              <a:t>Můžeme se schovat ve velrybě.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obrázek</a:t>
            </a:r>
            <a:endParaRPr lang="cs-CZ" dirty="0"/>
          </a:p>
        </p:txBody>
      </p:sp>
      <p:pic>
        <p:nvPicPr>
          <p:cNvPr id="143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21336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3857620" y="2000240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Co teď?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Nyní čekáme!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93</TotalTime>
  <Words>429</Words>
  <Application>Microsoft Office PowerPoint</Application>
  <PresentationFormat>Předvádění na obrazovce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Bohatý</vt:lpstr>
      <vt:lpstr>HELLO 4.B! ENGLISH IS HERE </vt:lpstr>
      <vt:lpstr>UČEBNICE STR. 45 – KOMIKS (9.část) – 1.</vt:lpstr>
      <vt:lpstr>2. obrázek</vt:lpstr>
      <vt:lpstr>3. obrázek</vt:lpstr>
      <vt:lpstr>4. obrázek</vt:lpstr>
      <vt:lpstr>5. obrázek</vt:lpstr>
      <vt:lpstr>6. obrázek</vt:lpstr>
      <vt:lpstr>7. obrázek</vt:lpstr>
      <vt:lpstr>8. obrázek</vt:lpstr>
      <vt:lpstr>Učebnice str. 47 „hra“</vt:lpstr>
      <vt:lpstr>Pravidla hry:</vt:lpstr>
      <vt:lpstr>Pokračování pravidel hry:</vt:lpstr>
      <vt:lpstr>Doufám, že rozumíš všem otázkám ve hře </vt:lpstr>
      <vt:lpstr>Anketka:</vt:lpstr>
      <vt:lpstr>Pokračujeme v anketě …</vt:lpstr>
      <vt:lpstr>A to je pro dnešek z angličtiny vše </vt:lpstr>
      <vt:lpstr>REFERENCES: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4.B! ENGLISH IS HERE </dc:title>
  <dc:creator>Krocek</dc:creator>
  <cp:lastModifiedBy>Krocek</cp:lastModifiedBy>
  <cp:revision>58</cp:revision>
  <dcterms:created xsi:type="dcterms:W3CDTF">2020-05-20T17:46:54Z</dcterms:created>
  <dcterms:modified xsi:type="dcterms:W3CDTF">2020-05-20T19:21:27Z</dcterms:modified>
</cp:coreProperties>
</file>