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6" r:id="rId9"/>
    <p:sldId id="267" r:id="rId10"/>
    <p:sldId id="268" r:id="rId11"/>
    <p:sldId id="270" r:id="rId12"/>
    <p:sldId id="272" r:id="rId13"/>
    <p:sldId id="269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435D90-82CA-43B8-A001-533BB27CA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607B75F-4B05-42EA-A728-29389715C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A090C83-4683-49D5-A6DE-7AF6DD37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FFADC2D-AF27-4975-AE18-BB083D20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8F2697D-4575-406D-8BCA-21228723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721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3764DA-3BC5-4361-9739-CA131046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32F7653B-5DB8-45D6-AA7B-7201EA931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5737998-BC4F-4397-9651-C8C2AA75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63011F8-D4C4-4731-A3EE-12C60A0C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44C6879-FAD2-4FA9-99E6-39ECC807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4109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AAD8D991-5604-4201-8000-CDB23E9CF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4089828-35B7-4AE2-9453-BC1B9DAA6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636ADFD-E767-48F1-8FE4-5FC7C072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C86EE8D-FEAE-4410-BAE9-8C9F6CC2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19DAC53-A817-4806-BCB6-8C45485D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9915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6D8D7C-4958-49A2-910D-8C5F8A82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7710A5B-3B5D-460D-A334-6EFBF831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A95CF62-EAE7-41EF-9A55-2CA51D9F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B311633-F9A0-4981-BC11-5EB66725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673B389-5E0C-427E-AB57-004F51A3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9047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76B59E-F3B5-4D6C-965F-B933D9D1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AC270D8-F160-43EB-95A9-5B2492EEA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D5AF576-9A01-444D-9A5E-517FE81C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B0C4EB5-7060-42FD-9F99-40B061B0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21C828BC-7AFD-49FB-A3CC-04EB48E1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157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38D917-CA0C-48B6-8E4D-30DEF944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6A4151B-8938-4DFC-B5B5-BA1AF55D1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F93C656E-8D41-4DE9-80DF-CF61CA73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EBBF25A-E105-4F7F-AEF2-D67B3BB7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B204D81-BE27-4406-AB7A-D3595F64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048158A-8B60-4382-A642-E032EDF6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8734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041A17-D42D-4BED-B8BE-BA9041CB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B0686B0-9BE0-4527-905A-0C668B40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4031ADDE-D3E5-4FDE-8ACA-959304FC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2BDA2B8C-AD0B-4D81-9B96-4478DBFB8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6E9B1C70-094E-4A31-B24F-BD8C0A7846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354846DF-7F86-4B83-ACA2-B78E8A11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65910836-2186-4E65-9AFC-AE4BFB84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4659AC6-77D1-4191-9299-531B0D86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938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FF7E5C-62AA-47C0-9148-A19C8E58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305A6228-CD3D-4888-88FB-67AC7AD2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A5CD0F57-2809-43D9-9F75-67511D25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708874A1-5EA4-4974-AD37-A378CDCA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5770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6DAE8747-3F97-4CE2-A55D-650E0765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E4E282AD-C07E-4E1E-BAF0-2349878B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5AFA1324-E1C9-4EA8-9AE3-546EC852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6034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C847B02-823A-4BB0-B970-3EC9380A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9623C41-33D7-426B-B542-961C3EE0E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15F97617-FC24-43C4-A14B-A721A3549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EA5C19A-362F-4658-86FF-8C3245E0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5A36992-D6FB-494A-9ED0-E1418821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747BD9B-23D8-4D7F-9805-27E26CC5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3160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57FCBF-3AAF-47CF-B993-FB6D73BF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8B36278F-8219-4276-A445-607CCD9E2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8566DD0F-DB10-43BD-996D-B38440840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679A4298-4694-44FC-839F-E02A39B1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7930704-7AE5-4EC4-835F-81272143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DE709C4-D89C-4B3D-BE63-7A24ABBF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3212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8CDCADE3-D2B3-44DD-A35B-099742D2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06F8B0EE-1DC7-435B-A588-0B62530B1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AC792F2-BD19-4F30-8EC6-88BA96CE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F64E-8BCF-4180-B20C-F5F1362535BF}" type="datetimeFigureOut">
              <a:rPr lang="cs-CZ" smtClean="0"/>
              <a:pPr/>
              <a:t>6.5.2020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BAF4DA7-6AF6-4664-A751-F46262A05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D3EBB7E-E571-406E-B386-D9FF148E9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B89E-C6A3-42A1-AAB5-50F44D9430E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5930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ameme.org/meme/bye-bye-see-2f926b6f99" TargetMode="External"/><Relationship Id="rId2" Type="http://schemas.openxmlformats.org/officeDocument/2006/relationships/hyperlink" Target="https://cz.pinterest.com/erbagartin/min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00 Best Minions images | Minions, Minions love, My minion">
            <a:extLst>
              <a:ext uri="{FF2B5EF4-FFF2-40B4-BE49-F238E27FC236}">
                <a16:creationId xmlns="" xmlns:a16="http://schemas.microsoft.com/office/drawing/2014/main" id="{F54E569B-0E6A-42DF-AB67-0DA00336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6" y="2848417"/>
            <a:ext cx="2015231" cy="3584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D07CCA-F691-4C34-906E-52744AEDF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HELLO!</a:t>
            </a:r>
            <a:br>
              <a:rPr lang="cs-CZ" dirty="0"/>
            </a:br>
            <a:r>
              <a:rPr lang="cs-CZ" dirty="0"/>
              <a:t>WELCOME TO OUR ENGLISH LESSON</a:t>
            </a:r>
            <a:r>
              <a:rPr lang="cs-CZ" dirty="0" smtClean="0"/>
              <a:t>!</a:t>
            </a:r>
            <a:br>
              <a:rPr lang="cs-CZ" dirty="0" smtClean="0"/>
            </a:br>
            <a:r>
              <a:rPr lang="cs-CZ" dirty="0" smtClean="0"/>
              <a:t>7. 8. 2020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804041C-4B65-41B5-9BE4-049A799AF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941" y="4252404"/>
            <a:ext cx="7176117" cy="1058662"/>
          </a:xfrm>
        </p:spPr>
        <p:txBody>
          <a:bodyPr>
            <a:normAutofit/>
          </a:bodyPr>
          <a:lstStyle/>
          <a:p>
            <a:r>
              <a:rPr lang="cs-CZ" sz="5400" dirty="0"/>
              <a:t>4. B</a:t>
            </a:r>
          </a:p>
        </p:txBody>
      </p:sp>
    </p:spTree>
    <p:extLst>
      <p:ext uri="{BB962C8B-B14F-4D97-AF65-F5344CB8AC3E}">
        <p14:creationId xmlns="" xmlns:p14="http://schemas.microsoft.com/office/powerpoint/2010/main" val="42027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E5809C3-F857-4AA3-A3F3-1E179CF8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864" y="1929242"/>
            <a:ext cx="5298221" cy="40195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B08E941-AE07-4500-89AB-602A722A2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4"/>
          </a:xfrm>
        </p:spPr>
        <p:txBody>
          <a:bodyPr/>
          <a:lstStyle/>
          <a:p>
            <a:r>
              <a:rPr lang="cs-CZ" dirty="0"/>
              <a:t>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1E12831-185E-44CD-A4B2-C527D19D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6" y="1289906"/>
            <a:ext cx="4543424" cy="529822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Ahoj! Jsem Lucy. Bydlím v </a:t>
            </a:r>
            <a:r>
              <a:rPr lang="cs-CZ" dirty="0" err="1"/>
              <a:t>Bangoru</a:t>
            </a:r>
            <a:r>
              <a:rPr lang="cs-CZ" dirty="0"/>
              <a:t>. To je město ve Walesu.</a:t>
            </a:r>
          </a:p>
          <a:p>
            <a:r>
              <a:rPr lang="cs-CZ" dirty="0"/>
              <a:t>Mám spoustu koníčků. Po škole hraji počítačové hry. Máš počítač? </a:t>
            </a:r>
          </a:p>
          <a:p>
            <a:r>
              <a:rPr lang="cs-CZ" dirty="0"/>
              <a:t>V soboty chodím plavat na bazén. Také čtu. Moje oblíbené knihy jsou vědecko-fantastické.</a:t>
            </a:r>
          </a:p>
          <a:p>
            <a:r>
              <a:rPr lang="cs-CZ" dirty="0"/>
              <a:t>Taky hraji na piano. Hraješ na nějaký hudební nástroj?</a:t>
            </a:r>
          </a:p>
          <a:p>
            <a:r>
              <a:rPr lang="cs-CZ" dirty="0"/>
              <a:t>Brzy mi napiš!</a:t>
            </a:r>
          </a:p>
          <a:p>
            <a:r>
              <a:rPr lang="cs-CZ" dirty="0"/>
              <a:t>Mnoho pozdravů, Lucy </a:t>
            </a:r>
          </a:p>
        </p:txBody>
      </p:sp>
    </p:spTree>
    <p:extLst>
      <p:ext uri="{BB962C8B-B14F-4D97-AF65-F5344CB8AC3E}">
        <p14:creationId xmlns="" xmlns:p14="http://schemas.microsoft.com/office/powerpoint/2010/main" val="154572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rocek\AppData\Local\Microsoft\Windows\Temporary Internet Files\Content.IE5\0IAO63BD\fiction_reading_book_pages_library_literature_whitebackground_binding-1031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7125" y="1743014"/>
            <a:ext cx="1414733" cy="943155"/>
          </a:xfrm>
          <a:prstGeom prst="rect">
            <a:avLst/>
          </a:prstGeom>
          <a:noFill/>
        </p:spPr>
      </p:pic>
      <p:pic>
        <p:nvPicPr>
          <p:cNvPr id="1026" name="Picture 2" descr="C:\Users\Krocek\AppData\Local\Microsoft\Windows\Temporary Internet Files\Content.IE5\3JRAUEOW\razer_switchblade_handheld_pc_game_console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86217" y="3088257"/>
            <a:ext cx="1510986" cy="1009291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A9C329-0B9B-48D2-8931-E710AC05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spoj slova, co k sobě patří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14ED989-44A0-4DCA-ACE6-0119854D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 I READ A                            TENNIS    </a:t>
            </a:r>
          </a:p>
          <a:p>
            <a:r>
              <a:rPr lang="cs-CZ" dirty="0" smtClean="0"/>
              <a:t>2. I RIDE MY                            BOOK</a:t>
            </a:r>
          </a:p>
          <a:p>
            <a:r>
              <a:rPr lang="cs-CZ" dirty="0" smtClean="0"/>
              <a:t>3. I PLAY                                   HORSE</a:t>
            </a:r>
          </a:p>
          <a:p>
            <a:r>
              <a:rPr lang="cs-CZ" dirty="0" smtClean="0"/>
              <a:t>4. I PLAY PC                              WALKING</a:t>
            </a:r>
          </a:p>
          <a:p>
            <a:r>
              <a:rPr lang="cs-CZ" dirty="0" smtClean="0"/>
              <a:t>5. I GO                                      GAMES</a:t>
            </a:r>
          </a:p>
          <a:p>
            <a:r>
              <a:rPr lang="cs-CZ" dirty="0" smtClean="0"/>
              <a:t>6. WHAT DO YOU                    NO, I DON´T.</a:t>
            </a:r>
          </a:p>
          <a:p>
            <a:r>
              <a:rPr lang="cs-CZ" dirty="0" smtClean="0"/>
              <a:t>7. DO YOU GO SHOPPING?    DO IN YOUR FREE TIME?            </a:t>
            </a:r>
            <a:endParaRPr lang="cs-CZ" dirty="0"/>
          </a:p>
        </p:txBody>
      </p:sp>
      <p:pic>
        <p:nvPicPr>
          <p:cNvPr id="1028" name="Picture 4" descr="C:\Users\Krocek\AppData\Local\Microsoft\Windows\Temporary Internet Files\Content.IE5\XJ0DDBUN\horse-2044465_960_7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6748" y="3830128"/>
            <a:ext cx="1137501" cy="1181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980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rocek\AppData\Local\Microsoft\Windows\Temporary Internet Files\Content.IE5\REPZS35X\220px-Freestyle_brusl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5706" y="2105356"/>
            <a:ext cx="785004" cy="859936"/>
          </a:xfrm>
          <a:prstGeom prst="rect">
            <a:avLst/>
          </a:prstGeom>
          <a:noFill/>
        </p:spPr>
      </p:pic>
      <p:pic>
        <p:nvPicPr>
          <p:cNvPr id="2054" name="Picture 6" descr="C:\Users\Krocek\AppData\Local\Microsoft\Windows\Temporary Internet Files\Content.IE5\XJ0DDBUN\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443268" y="1647108"/>
            <a:ext cx="1216324" cy="68418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TESTÍK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1. Přelož: I go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skating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cs-CZ" dirty="0" smtClean="0"/>
              <a:t>A) Já jdu bruslit.    B) Já jdu na procházku.  C) Já jdu skákat.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2. Přelož: My free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time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 smtClean="0"/>
              <a:t>A) mé tři časy      B) jejich volný čas        C) můj volný čas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3. Přelož: I play table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tennis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cs-CZ" dirty="0" smtClean="0"/>
              <a:t>A) Hraji hokej.     B) Hraji stolní tenis.      C) Hraji </a:t>
            </a:r>
            <a:r>
              <a:rPr lang="cs-CZ" dirty="0" err="1" smtClean="0"/>
              <a:t>tejblovanou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4) Přelož: I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like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listen to music.</a:t>
            </a:r>
          </a:p>
          <a:p>
            <a:r>
              <a:rPr lang="cs-CZ" dirty="0" smtClean="0"/>
              <a:t>A) Rád poslouchám hudbu.  B) Rád skládám hudbu.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050" name="Music"/>
          <p:cNvSpPr>
            <a:spLocks noEditPoints="1" noChangeArrowheads="1"/>
          </p:cNvSpPr>
          <p:nvPr/>
        </p:nvSpPr>
        <p:spPr bwMode="auto">
          <a:xfrm>
            <a:off x="9031857" y="4873925"/>
            <a:ext cx="517585" cy="414067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C:\Users\Krocek\AppData\Local\Microsoft\Windows\Temporary Internet Files\Content.IE5\3JRAUEOW\220px-Table_tennis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2805" y="3290062"/>
            <a:ext cx="644387" cy="600451"/>
          </a:xfrm>
          <a:prstGeom prst="rect">
            <a:avLst/>
          </a:prstGeom>
          <a:noFill/>
        </p:spPr>
      </p:pic>
      <p:pic>
        <p:nvPicPr>
          <p:cNvPr id="2053" name="Picture 5" descr="C:\Users\Krocek\AppData\Local\Microsoft\Windows\Temporary Internet Files\Content.IE5\XJ0DDBUN\Gaber_Glavič_on_Ice_hockey_WC_200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05973" y="3200878"/>
            <a:ext cx="730729" cy="97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E9ECF4B-A21E-403A-B064-4E9AC2F9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HAVE A NICE DAY!</a:t>
            </a:r>
          </a:p>
        </p:txBody>
      </p:sp>
      <p:pic>
        <p:nvPicPr>
          <p:cNvPr id="4" name="Picture 2" descr="bye bye! See you next time! - Thoughtful Minion | Make a Meme">
            <a:extLst>
              <a:ext uri="{FF2B5EF4-FFF2-40B4-BE49-F238E27FC236}">
                <a16:creationId xmlns="" xmlns:a16="http://schemas.microsoft.com/office/drawing/2014/main" id="{4C92F9FE-2496-4C9E-B651-612997812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862931"/>
            <a:ext cx="5715000" cy="427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112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4CED15-B914-47E9-AD56-E7D7650F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446AA5A-5DFC-4CB3-8BAE-9E3BC90FE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Pracovní sešit + učebnice </a:t>
            </a:r>
            <a:r>
              <a:rPr lang="cs-CZ" dirty="0" err="1"/>
              <a:t>ChitChat</a:t>
            </a:r>
            <a:r>
              <a:rPr lang="cs-CZ" dirty="0"/>
              <a:t> 2, Paul </a:t>
            </a:r>
            <a:r>
              <a:rPr lang="cs-CZ" dirty="0" err="1"/>
              <a:t>Shipton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r>
              <a:rPr lang="cs-CZ" dirty="0">
                <a:hlinkClick r:id="rId2"/>
              </a:rPr>
              <a:t>https://cz.pinterest.com/erbagartin/minions/</a:t>
            </a:r>
            <a:endParaRPr lang="cs-CZ" dirty="0"/>
          </a:p>
          <a:p>
            <a:r>
              <a:rPr lang="cs-CZ" dirty="0">
                <a:hlinkClick r:id="rId3"/>
              </a:rPr>
              <a:t>https://makeameme.org/meme/bye-bye-see-2f926b6f99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0835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E1BCD33-BD0C-4722-8BA7-368B91CF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Prohlédni si obrázky a doplň písmena a názvy činností do správného sloupce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="" xmlns:a16="http://schemas.microsoft.com/office/drawing/2014/main" id="{C94909A1-1D45-48FC-8A25-21763B8F59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4400912"/>
              </p:ext>
            </p:extLst>
          </p:nvPr>
        </p:nvGraphicFramePr>
        <p:xfrm>
          <a:off x="7031115" y="2404586"/>
          <a:ext cx="48265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16">
                  <a:extLst>
                    <a:ext uri="{9D8B030D-6E8A-4147-A177-3AD203B41FA5}">
                      <a16:colId xmlns="" xmlns:a16="http://schemas.microsoft.com/office/drawing/2014/main" val="1916313470"/>
                    </a:ext>
                  </a:extLst>
                </a:gridCol>
                <a:gridCol w="1882066">
                  <a:extLst>
                    <a:ext uri="{9D8B030D-6E8A-4147-A177-3AD203B41FA5}">
                      <a16:colId xmlns="" xmlns:a16="http://schemas.microsoft.com/office/drawing/2014/main" val="1981078829"/>
                    </a:ext>
                  </a:extLst>
                </a:gridCol>
                <a:gridCol w="479394">
                  <a:extLst>
                    <a:ext uri="{9D8B030D-6E8A-4147-A177-3AD203B41FA5}">
                      <a16:colId xmlns="" xmlns:a16="http://schemas.microsoft.com/office/drawing/2014/main" val="3308662200"/>
                    </a:ext>
                  </a:extLst>
                </a:gridCol>
                <a:gridCol w="1994612">
                  <a:extLst>
                    <a:ext uri="{9D8B030D-6E8A-4147-A177-3AD203B41FA5}">
                      <a16:colId xmlns="" xmlns:a16="http://schemas.microsoft.com/office/drawing/2014/main" val="212294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 GO…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 PLAY…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34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running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footbal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052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417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0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119237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B3DF871-1821-4958-AF5F-237838B62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9296" y="1392401"/>
            <a:ext cx="4063110" cy="6087486"/>
          </a:xfrm>
          <a:prstGeom prst="rect">
            <a:avLst/>
          </a:prstGeom>
        </p:spPr>
      </p:pic>
      <p:pic>
        <p:nvPicPr>
          <p:cNvPr id="6" name="Picture 2" descr="Little boy with big idea Royalty Free Vector Image">
            <a:extLst>
              <a:ext uri="{FF2B5EF4-FFF2-40B4-BE49-F238E27FC236}">
                <a16:creationId xmlns="" xmlns:a16="http://schemas.microsoft.com/office/drawing/2014/main" id="{9B722F70-5A31-4BDA-B43B-E806386C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10" y="4452918"/>
            <a:ext cx="1305877" cy="2014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343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1F51C6-B6F9-49B5-A33F-2A004937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76A5C277-B2D6-43B3-A5D8-0159A1F5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9296" y="1392401"/>
            <a:ext cx="4063110" cy="6087486"/>
          </a:xfrm>
          <a:prstGeom prst="rect">
            <a:avLst/>
          </a:prstGeom>
        </p:spPr>
      </p:pic>
      <p:graphicFrame>
        <p:nvGraphicFramePr>
          <p:cNvPr id="5" name="Tabulka 5">
            <a:extLst>
              <a:ext uri="{FF2B5EF4-FFF2-40B4-BE49-F238E27FC236}">
                <a16:creationId xmlns="" xmlns:a16="http://schemas.microsoft.com/office/drawing/2014/main" id="{AC879181-3C68-45C5-8D45-CC19D44C2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6700798"/>
              </p:ext>
            </p:extLst>
          </p:nvPr>
        </p:nvGraphicFramePr>
        <p:xfrm>
          <a:off x="7031115" y="2404586"/>
          <a:ext cx="48265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516">
                  <a:extLst>
                    <a:ext uri="{9D8B030D-6E8A-4147-A177-3AD203B41FA5}">
                      <a16:colId xmlns="" xmlns:a16="http://schemas.microsoft.com/office/drawing/2014/main" val="1916313470"/>
                    </a:ext>
                  </a:extLst>
                </a:gridCol>
                <a:gridCol w="1882066">
                  <a:extLst>
                    <a:ext uri="{9D8B030D-6E8A-4147-A177-3AD203B41FA5}">
                      <a16:colId xmlns="" xmlns:a16="http://schemas.microsoft.com/office/drawing/2014/main" val="1981078829"/>
                    </a:ext>
                  </a:extLst>
                </a:gridCol>
                <a:gridCol w="479394">
                  <a:extLst>
                    <a:ext uri="{9D8B030D-6E8A-4147-A177-3AD203B41FA5}">
                      <a16:colId xmlns="" xmlns:a16="http://schemas.microsoft.com/office/drawing/2014/main" val="3308662200"/>
                    </a:ext>
                  </a:extLst>
                </a:gridCol>
                <a:gridCol w="1994612">
                  <a:extLst>
                    <a:ext uri="{9D8B030D-6E8A-4147-A177-3AD203B41FA5}">
                      <a16:colId xmlns="" xmlns:a16="http://schemas.microsoft.com/office/drawing/2014/main" val="212294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 GO…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 PLAY…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934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running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footbal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052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skating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tennis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417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swimming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volleyball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20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PC </a:t>
                      </a:r>
                      <a:r>
                        <a:rPr lang="cs-CZ" dirty="0" err="1"/>
                        <a:t>games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11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179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0A1D870-7C0D-48F5-8D10-72D7CC7C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19925" y="2479675"/>
            <a:ext cx="1857375" cy="63341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AEE967-6ED6-4382-8263-17EC28BC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4152900" cy="4733925"/>
          </a:xfrm>
        </p:spPr>
        <p:txBody>
          <a:bodyPr>
            <a:normAutofit/>
          </a:bodyPr>
          <a:lstStyle/>
          <a:p>
            <a:r>
              <a:rPr lang="cs-CZ" dirty="0"/>
              <a:t>Prohlédni si obrázek a napiš odpovědi na otázky. Použij </a:t>
            </a:r>
            <a:r>
              <a:rPr lang="cs-CZ" b="1" dirty="0"/>
              <a:t>YES, I DO</a:t>
            </a:r>
            <a:r>
              <a:rPr lang="cs-CZ" dirty="0"/>
              <a:t> nebo </a:t>
            </a:r>
            <a:r>
              <a:rPr lang="cs-CZ" b="1" dirty="0"/>
              <a:t>NO, I DON‘T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B540863-7144-43A1-9DCE-3579CFC23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299" y="2904330"/>
            <a:ext cx="6943725" cy="3671095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PŘÍKLAD:</a:t>
            </a:r>
          </a:p>
          <a:p>
            <a:pPr marL="0" indent="0">
              <a:buNone/>
            </a:pPr>
            <a:r>
              <a:rPr lang="cs-CZ" dirty="0"/>
              <a:t>1.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BD73E1E-2E1C-4761-B897-7557118FE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66082" y="-2182933"/>
            <a:ext cx="2433726" cy="7364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57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852E896E-3C84-468F-A01E-5405C998825E}"/>
              </a:ext>
            </a:extLst>
          </p:cNvPr>
          <p:cNvGrpSpPr/>
          <p:nvPr/>
        </p:nvGrpSpPr>
        <p:grpSpPr>
          <a:xfrm>
            <a:off x="1155740" y="3107184"/>
            <a:ext cx="9146494" cy="3337881"/>
            <a:chOff x="1390651" y="1900237"/>
            <a:chExt cx="9151280" cy="4478287"/>
          </a:xfrm>
        </p:grpSpPr>
        <p:pic>
          <p:nvPicPr>
            <p:cNvPr id="8" name="Obrázek 7">
              <a:extLst>
                <a:ext uri="{FF2B5EF4-FFF2-40B4-BE49-F238E27FC236}">
                  <a16:creationId xmlns="" xmlns:a16="http://schemas.microsoft.com/office/drawing/2014/main" id="{ADDE18F2-A566-4B6B-B4E6-C06033E0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727147" y="-436259"/>
              <a:ext cx="4478287" cy="9151280"/>
            </a:xfrm>
            <a:prstGeom prst="rect">
              <a:avLst/>
            </a:prstGeom>
          </p:spPr>
        </p:pic>
        <p:sp>
          <p:nvSpPr>
            <p:cNvPr id="9" name="Obdélník 8">
              <a:extLst>
                <a:ext uri="{FF2B5EF4-FFF2-40B4-BE49-F238E27FC236}">
                  <a16:creationId xmlns="" xmlns:a16="http://schemas.microsoft.com/office/drawing/2014/main" id="{12DE5D29-5C17-43D7-AABE-74FA668B1336}"/>
                </a:ext>
              </a:extLst>
            </p:cNvPr>
            <p:cNvSpPr/>
            <p:nvPr/>
          </p:nvSpPr>
          <p:spPr>
            <a:xfrm>
              <a:off x="2066925" y="4143375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="" xmlns:a16="http://schemas.microsoft.com/office/drawing/2014/main" id="{DA190EDC-7578-4384-91B2-A2CCB048D872}"/>
                </a:ext>
              </a:extLst>
            </p:cNvPr>
            <p:cNvSpPr/>
            <p:nvPr/>
          </p:nvSpPr>
          <p:spPr>
            <a:xfrm>
              <a:off x="2066925" y="5485382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="" xmlns:a16="http://schemas.microsoft.com/office/drawing/2014/main" id="{E09A6A5F-CDA8-4190-A527-4705CB6C5418}"/>
                </a:ext>
              </a:extLst>
            </p:cNvPr>
            <p:cNvSpPr/>
            <p:nvPr/>
          </p:nvSpPr>
          <p:spPr>
            <a:xfrm>
              <a:off x="7164187" y="2636391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="" xmlns:a16="http://schemas.microsoft.com/office/drawing/2014/main" id="{A298E60E-7CFF-493A-B7F6-50C2F8F2FA20}"/>
                </a:ext>
              </a:extLst>
            </p:cNvPr>
            <p:cNvSpPr/>
            <p:nvPr/>
          </p:nvSpPr>
          <p:spPr>
            <a:xfrm>
              <a:off x="7164186" y="4056958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="" xmlns:a16="http://schemas.microsoft.com/office/drawing/2014/main" id="{043998A0-5ABE-4AE6-A03C-E88E7DAF5009}"/>
                </a:ext>
              </a:extLst>
            </p:cNvPr>
            <p:cNvSpPr/>
            <p:nvPr/>
          </p:nvSpPr>
          <p:spPr>
            <a:xfrm>
              <a:off x="7065699" y="5352217"/>
              <a:ext cx="2371264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3DFC1E83-6C91-4709-8031-FA085A07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1248" y="-1990118"/>
            <a:ext cx="2433726" cy="7364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34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17E4C0-36F1-46B3-B7F0-C858DB3B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="" xmlns:a16="http://schemas.microsoft.com/office/drawing/2014/main" id="{AF85B2A7-4C61-4D0B-9EAA-538568863218}"/>
              </a:ext>
            </a:extLst>
          </p:cNvPr>
          <p:cNvGrpSpPr/>
          <p:nvPr/>
        </p:nvGrpSpPr>
        <p:grpSpPr>
          <a:xfrm>
            <a:off x="1597980" y="2210539"/>
            <a:ext cx="8855174" cy="3724101"/>
            <a:chOff x="1390651" y="1900237"/>
            <a:chExt cx="9151280" cy="4478287"/>
          </a:xfrm>
        </p:grpSpPr>
        <p:pic>
          <p:nvPicPr>
            <p:cNvPr id="4" name="Obrázek 3">
              <a:extLst>
                <a:ext uri="{FF2B5EF4-FFF2-40B4-BE49-F238E27FC236}">
                  <a16:creationId xmlns="" xmlns:a16="http://schemas.microsoft.com/office/drawing/2014/main" id="{C6EECF63-C649-4C24-8E61-9F293385D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727147" y="-436259"/>
              <a:ext cx="4478287" cy="9151280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="" xmlns:a16="http://schemas.microsoft.com/office/drawing/2014/main" id="{BAA47C75-4AE5-47A8-851B-E0C7F0A2565B}"/>
                </a:ext>
              </a:extLst>
            </p:cNvPr>
            <p:cNvSpPr/>
            <p:nvPr/>
          </p:nvSpPr>
          <p:spPr>
            <a:xfrm>
              <a:off x="2066925" y="4143375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err="1"/>
                <a:t>Yes</a:t>
              </a:r>
              <a:r>
                <a:rPr lang="cs-CZ" dirty="0"/>
                <a:t>, I do.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="" xmlns:a16="http://schemas.microsoft.com/office/drawing/2014/main" id="{5E2FB897-8FE7-4FF6-BFE2-D484F3927FFA}"/>
                </a:ext>
              </a:extLst>
            </p:cNvPr>
            <p:cNvSpPr/>
            <p:nvPr/>
          </p:nvSpPr>
          <p:spPr>
            <a:xfrm>
              <a:off x="2066925" y="5485382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 err="1"/>
                <a:t>Yes</a:t>
              </a:r>
              <a:r>
                <a:rPr lang="cs-CZ" dirty="0"/>
                <a:t>, I do.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="" xmlns:a16="http://schemas.microsoft.com/office/drawing/2014/main" id="{DD889472-2C10-47BC-8AEC-A03DE1269ACC}"/>
                </a:ext>
              </a:extLst>
            </p:cNvPr>
            <p:cNvSpPr/>
            <p:nvPr/>
          </p:nvSpPr>
          <p:spPr>
            <a:xfrm>
              <a:off x="7164187" y="2636391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No, I </a:t>
              </a:r>
              <a:r>
                <a:rPr lang="cs-CZ" dirty="0" err="1"/>
                <a:t>don‘t</a:t>
              </a:r>
              <a:r>
                <a:rPr lang="cs-CZ" dirty="0"/>
                <a:t>.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="" xmlns:a16="http://schemas.microsoft.com/office/drawing/2014/main" id="{B6DED299-E56E-4E46-8017-F699344C44C0}"/>
                </a:ext>
              </a:extLst>
            </p:cNvPr>
            <p:cNvSpPr/>
            <p:nvPr/>
          </p:nvSpPr>
          <p:spPr>
            <a:xfrm>
              <a:off x="7164186" y="4056958"/>
              <a:ext cx="2066925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No, I </a:t>
              </a:r>
              <a:r>
                <a:rPr lang="cs-CZ" dirty="0" err="1"/>
                <a:t>don‘t</a:t>
              </a:r>
              <a:r>
                <a:rPr lang="cs-CZ" dirty="0"/>
                <a:t>.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="" xmlns:a16="http://schemas.microsoft.com/office/drawing/2014/main" id="{388525BC-FF28-458C-BDBC-EBCDADC9208B}"/>
                </a:ext>
              </a:extLst>
            </p:cNvPr>
            <p:cNvSpPr/>
            <p:nvPr/>
          </p:nvSpPr>
          <p:spPr>
            <a:xfrm>
              <a:off x="7065699" y="5352217"/>
              <a:ext cx="2371264" cy="74295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No, I </a:t>
              </a:r>
              <a:r>
                <a:rPr lang="cs-CZ" dirty="0" err="1"/>
                <a:t>don‘t</a:t>
              </a:r>
              <a:r>
                <a:rPr lang="cs-CZ" dirty="0"/>
                <a:t>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5525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0476E2-A95D-413A-AFA2-40F3044D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Zkus přeložit dopis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20B8695-5E58-42C0-92F1-409A9EF09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6952" y="1598612"/>
            <a:ext cx="4194423" cy="480536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hoj!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21A79F3-F9FD-4DDD-A469-DE190630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9939" y="1946874"/>
            <a:ext cx="4805362" cy="410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33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5B4CFFC-1A61-4DE3-95E7-3DEFB5BB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9B37D46-59E9-4472-B6CC-BEBAA2DA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75" y="1825625"/>
            <a:ext cx="5381624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Ahoj! Jsem </a:t>
            </a:r>
            <a:r>
              <a:rPr lang="cs-CZ" dirty="0" smtClean="0"/>
              <a:t>tvoje nová </a:t>
            </a:r>
            <a:r>
              <a:rPr lang="cs-CZ" dirty="0"/>
              <a:t>kamarádka na dopisování. Mé jméno je Hana. Bydlím v Olomouci, v České republice.</a:t>
            </a:r>
          </a:p>
          <a:p>
            <a:r>
              <a:rPr lang="cs-CZ" dirty="0"/>
              <a:t>Co děláš ve svém volném čase? Já </a:t>
            </a:r>
            <a:r>
              <a:rPr lang="cs-CZ" dirty="0" smtClean="0"/>
              <a:t>    v </a:t>
            </a:r>
            <a:r>
              <a:rPr lang="cs-CZ" dirty="0"/>
              <a:t>soboty chodím nakupovat a hraji </a:t>
            </a:r>
            <a:r>
              <a:rPr lang="cs-CZ" dirty="0" smtClean="0"/>
              <a:t> </a:t>
            </a:r>
            <a:r>
              <a:rPr lang="cs-CZ" dirty="0"/>
              <a:t>se svými </a:t>
            </a:r>
            <a:r>
              <a:rPr lang="cs-CZ" dirty="0" smtClean="0"/>
              <a:t>kamarády basketbal ve sportovním centru .</a:t>
            </a:r>
            <a:endParaRPr lang="cs-CZ" dirty="0"/>
          </a:p>
          <a:p>
            <a:r>
              <a:rPr lang="cs-CZ" dirty="0"/>
              <a:t>O nedělích se procházím s rodinou. Také poslouchám popovou hudbu. Máš ráda hudbu? Kdo je tvůj oblíbený zpěvák?</a:t>
            </a:r>
          </a:p>
          <a:p>
            <a:r>
              <a:rPr lang="cs-CZ" dirty="0"/>
              <a:t>Mnoho pozdravů, Hana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E5F9A7B-1FC1-4D5C-A19E-76EA5F35A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9939" y="2173886"/>
            <a:ext cx="4805362" cy="4108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78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6F7BA6F-6376-456C-94B4-20B372C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cs-CZ" dirty="0"/>
              <a:t>Zkus přeložit dopis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8DAB7E5-68F7-47BD-B325-D7FC809A3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6" y="1289906"/>
            <a:ext cx="4810124" cy="520296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Ahoj! Jsem Lucy……………………..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7256D82-7A38-417B-A586-458435A2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864" y="1929242"/>
            <a:ext cx="5298221" cy="401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9564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430</Words>
  <Application>Microsoft Office PowerPoint</Application>
  <PresentationFormat>Vlastní</PresentationFormat>
  <Paragraphs>83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HELLO! WELCOME TO OUR ENGLISH LESSON! 7. 8. 2020</vt:lpstr>
      <vt:lpstr>Prohlédni si obrázky a doplň písmena a názvy činností do správného sloupce</vt:lpstr>
      <vt:lpstr>KONTROLA</vt:lpstr>
      <vt:lpstr>Prohlédni si obrázek a napiš odpovědi na otázky. Použij YES, I DO nebo NO, I DON‘T</vt:lpstr>
      <vt:lpstr>Snímek 5</vt:lpstr>
      <vt:lpstr>KONTROLA</vt:lpstr>
      <vt:lpstr>Zkus přeložit dopis</vt:lpstr>
      <vt:lpstr>KONTROLA</vt:lpstr>
      <vt:lpstr>Zkus přeložit dopis</vt:lpstr>
      <vt:lpstr>KONTROLA</vt:lpstr>
      <vt:lpstr>ÚKOL – spoj slova, co k sobě patří </vt:lpstr>
      <vt:lpstr>TESTÍK </vt:lpstr>
      <vt:lpstr>HAVE A NICE DAY!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 WELCOME TO OUR ENGLISH LESSON!</dc:title>
  <dc:creator>Karin Kročková</dc:creator>
  <cp:lastModifiedBy>Krocek</cp:lastModifiedBy>
  <cp:revision>39</cp:revision>
  <dcterms:created xsi:type="dcterms:W3CDTF">2020-05-05T15:49:09Z</dcterms:created>
  <dcterms:modified xsi:type="dcterms:W3CDTF">2020-05-06T15:03:58Z</dcterms:modified>
</cp:coreProperties>
</file>