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3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6093F1-EC8A-40DE-BFE1-E227C739AA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1E9CE37-59EF-4418-8E62-DDB4E64CC3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7DACDC-381A-4827-8456-87582C4AE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2C0C-88CD-4D97-87AE-341E9AF0C79C}" type="datetimeFigureOut">
              <a:rPr lang="cs-CZ" smtClean="0"/>
              <a:t>10. 5. 2020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FF0F197-3E0A-41EB-A9BA-D749EE303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086AB7-F220-40E4-AF2E-68698647D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53B7-93CC-4DBF-AC69-3058809DB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519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C0C400-C5E2-4ECC-A7A1-379E86FA3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3429CFA-A20D-44A9-A0CF-7B701CC0E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2F67DE-31A1-46F3-9DED-10D3A3D30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2C0C-88CD-4D97-87AE-341E9AF0C79C}" type="datetimeFigureOut">
              <a:rPr lang="cs-CZ" smtClean="0"/>
              <a:t>10. 5. 2020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35D0229-2E8C-40D5-8640-D1E6B26AD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59A6116-D8B5-4D72-9DAC-49B968F47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53B7-93CC-4DBF-AC69-3058809DB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9448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3C557D6-8323-460C-BAC6-186FE11356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76810CD-F134-4389-BF8A-E0BBB7B9AF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A7AEC3-B680-4820-8DD8-FE82CE945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2C0C-88CD-4D97-87AE-341E9AF0C79C}" type="datetimeFigureOut">
              <a:rPr lang="cs-CZ" smtClean="0"/>
              <a:t>10. 5. 2020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67FCD2E-EA5A-4380-9870-0C4884A09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8B54C99-F287-4740-9BB9-059181066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53B7-93CC-4DBF-AC69-3058809DB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2085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380B47-D3C5-4B8C-B5DE-8D7F596C1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CA4B46-8507-474A-916D-8D03974E6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4993929-1B12-417D-96CD-CB2C6E3D9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2C0C-88CD-4D97-87AE-341E9AF0C79C}" type="datetimeFigureOut">
              <a:rPr lang="cs-CZ" smtClean="0"/>
              <a:t>10. 5. 2020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CE21AE1-8F2F-4E00-A6C8-346FF68FD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6C231C4-3785-410E-B0BC-1D359A6EC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53B7-93CC-4DBF-AC69-3058809DB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08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615703-88D8-4F12-A685-6A116FABD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E948C73-2252-41B9-82AD-965D8FD6A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24181C4-4862-4E2A-AD73-F0BA56F83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2C0C-88CD-4D97-87AE-341E9AF0C79C}" type="datetimeFigureOut">
              <a:rPr lang="cs-CZ" smtClean="0"/>
              <a:t>10. 5. 2020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839A4BC-E03B-4CDC-AB11-8F66BC1D5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7884D1A-DA47-45A8-A625-36FE0ECD3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53B7-93CC-4DBF-AC69-3058809DB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5272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3C9D77-0373-4288-A05F-9260B8654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C0A1C0-8C1B-4F88-B6D5-C0AEE44A3B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96B531D-E377-49DB-A2BA-6DA0B0656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73075E7-74B4-46D4-AEC3-25B3B0136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2C0C-88CD-4D97-87AE-341E9AF0C79C}" type="datetimeFigureOut">
              <a:rPr lang="cs-CZ" smtClean="0"/>
              <a:t>10. 5. 2020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FD678EF-7A0F-4F9E-B6B1-64B3EFD66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FF2C9D7-C85B-4E8E-AC37-6DD25FD5F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53B7-93CC-4DBF-AC69-3058809DB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9024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32292C-A045-4255-AE66-6DD36CA82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2E1996D-4AA8-461E-9B6A-EF15F8EEA9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E51B4DB-A7F6-4A36-AA88-CAAFC92991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4497F5C-E002-4FEF-A39E-D88C445B92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FAB51D-04DA-4648-ABD0-2036C1D67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72E9245-1E8B-46C1-9E44-D42F4C681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2C0C-88CD-4D97-87AE-341E9AF0C79C}" type="datetimeFigureOut">
              <a:rPr lang="cs-CZ" smtClean="0"/>
              <a:t>10. 5. 2020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34D3210E-D4F5-4155-A885-C265F5039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F292F7D-B107-4332-A9B9-D72E7D1BE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53B7-93CC-4DBF-AC69-3058809DB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05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07388-B8EB-477C-AEEE-E1E9BB74F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A9F2769-3B1D-493D-89C6-804B276AF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2C0C-88CD-4D97-87AE-341E9AF0C79C}" type="datetimeFigureOut">
              <a:rPr lang="cs-CZ" smtClean="0"/>
              <a:t>10. 5. 2020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BE30FFBB-A14E-4EE5-8C82-56D8A54A5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4DE5F4E-4448-4E54-BBCD-D57F44650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53B7-93CC-4DBF-AC69-3058809DB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043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3B408CEE-031E-4998-841D-8441707E5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2C0C-88CD-4D97-87AE-341E9AF0C79C}" type="datetimeFigureOut">
              <a:rPr lang="cs-CZ" smtClean="0"/>
              <a:t>10. 5. 2020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E7F466C-593A-48F7-BF57-61C115C58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F059E33-751E-4831-8338-8AEBD05CF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53B7-93CC-4DBF-AC69-3058809DB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729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B94EB0-C914-4714-A1EA-AC7FA8FA8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DE2CC1-6818-479B-85C9-7A93414E69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D9358DD-928C-47F0-A2A4-9D5FD3A416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874B0E0-7E74-4BCE-8C4C-A6A1F751D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2C0C-88CD-4D97-87AE-341E9AF0C79C}" type="datetimeFigureOut">
              <a:rPr lang="cs-CZ" smtClean="0"/>
              <a:t>10. 5. 2020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791B729-BA3C-4B7B-9577-B69AB00AD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0D1CEAB-05DC-496B-A698-2E5460BA8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53B7-93CC-4DBF-AC69-3058809DB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841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F9E7E3-4006-498F-9191-9C424D3DD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849A63D-4C89-4B48-81F1-85EC554DE8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0F4B228-0788-4EA2-9114-756503F1BB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098D232-8E47-4131-9A01-39062D7AB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A2C0C-88CD-4D97-87AE-341E9AF0C79C}" type="datetimeFigureOut">
              <a:rPr lang="cs-CZ" smtClean="0"/>
              <a:t>10. 5. 2020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BDCF278-4A67-4276-B0C0-62DED7E72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B2914D1-170C-463C-B7A7-E089A81C8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E53B7-93CC-4DBF-AC69-3058809DB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1914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54C28D01-DDFE-4A5A-A4E3-547D0DB0A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286BC27-CF57-4CA5-9B08-E084578BD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1DB33A-383E-46E1-AEBC-429551EAF3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A2C0C-88CD-4D97-87AE-341E9AF0C79C}" type="datetimeFigureOut">
              <a:rPr lang="cs-CZ" smtClean="0"/>
              <a:t>10. 5. 2020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D13BE87-6A02-4F35-B2C5-14D6819D52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CD76F3-E7CB-489F-899A-4A82E5CE87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E53B7-93CC-4DBF-AC69-3058809DBA6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0428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6C046A-F5F3-4237-8771-6050B92CCF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70264"/>
            <a:ext cx="9144000" cy="5172890"/>
          </a:xfrm>
        </p:spPr>
        <p:txBody>
          <a:bodyPr>
            <a:noAutofit/>
          </a:bodyPr>
          <a:lstStyle/>
          <a:p>
            <a:r>
              <a:rPr lang="cs-CZ" sz="8000" dirty="0"/>
              <a:t>Fialový </a:t>
            </a:r>
            <a:r>
              <a:rPr lang="cs-CZ" sz="8000" dirty="0" err="1"/>
              <a:t>fiátek</a:t>
            </a:r>
            <a:br>
              <a:rPr lang="cs-CZ" sz="8000" dirty="0"/>
            </a:br>
            <a:r>
              <a:rPr lang="cs-CZ" sz="8000" dirty="0"/>
              <a:t>zastavuje u vrátek.</a:t>
            </a:r>
            <a:br>
              <a:rPr lang="cs-CZ" sz="8000" dirty="0"/>
            </a:br>
            <a:r>
              <a:rPr lang="cs-CZ" sz="8000" dirty="0"/>
              <a:t>Je to Filip s Žofinkou,</a:t>
            </a:r>
            <a:br>
              <a:rPr lang="cs-CZ" sz="8000" dirty="0"/>
            </a:br>
            <a:r>
              <a:rPr lang="cs-CZ" sz="8000" dirty="0"/>
              <a:t>vítají se s maminkou.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4E450AA-3F6D-4771-98A4-948F3129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0892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E253BA-8E0A-4C93-ADF7-4951747617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6825"/>
            <a:ext cx="9144000" cy="1169894"/>
          </a:xfrm>
        </p:spPr>
        <p:txBody>
          <a:bodyPr/>
          <a:lstStyle/>
          <a:p>
            <a:r>
              <a:rPr lang="cs-CZ" dirty="0"/>
              <a:t>Tato kytka se jmenuje: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0CB0936-5F5D-4B6D-9B07-51883C3B6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8868" y="4483101"/>
            <a:ext cx="14777627" cy="2829016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2052" name="Picture 4" descr="Violka vonná: léčivá bylinka | Prima nápady">
            <a:extLst>
              <a:ext uri="{FF2B5EF4-FFF2-40B4-BE49-F238E27FC236}">
                <a16:creationId xmlns:a16="http://schemas.microsoft.com/office/drawing/2014/main" id="{5D250E0D-3E2E-4C23-9CE1-CE21594797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2986" y="2374899"/>
            <a:ext cx="4602615" cy="317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2519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03DB2-E62A-4374-BED2-0A88CB8E00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4554071" y="759930"/>
            <a:ext cx="19042794" cy="5338139"/>
          </a:xfrm>
        </p:spPr>
        <p:txBody>
          <a:bodyPr/>
          <a:lstStyle/>
          <a:p>
            <a:r>
              <a:rPr lang="cs-CZ" dirty="0"/>
              <a:t>Toto zvíře se jmenuje: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028B424-B4FF-4373-978A-479CB9EF5E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/>
              <a:t>oo</a:t>
            </a:r>
            <a:endParaRPr lang="cs-CZ" dirty="0"/>
          </a:p>
        </p:txBody>
      </p:sp>
      <p:pic>
        <p:nvPicPr>
          <p:cNvPr id="1026" name="Picture 2" descr="Muflon – Zoopark Chomutov">
            <a:extLst>
              <a:ext uri="{FF2B5EF4-FFF2-40B4-BE49-F238E27FC236}">
                <a16:creationId xmlns:a16="http://schemas.microsoft.com/office/drawing/2014/main" id="{CC9F1010-6CA6-48FC-9671-94B681F2B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8948" y="903476"/>
            <a:ext cx="5454967" cy="3897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8124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985F09-BE18-4E59-9004-22D42834E0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3908612" y="150540"/>
            <a:ext cx="13923469" cy="3460431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82E91EF-E308-4D57-AECE-9BB603D4F4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6898135-3EBF-44D7-9682-DF6BF6BF89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91" y="923652"/>
            <a:ext cx="11676274" cy="5783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550975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13</Words>
  <Application>Microsoft Office PowerPoint</Application>
  <PresentationFormat>Širokoúhlá obrazovka</PresentationFormat>
  <Paragraphs>4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Fialový fiátek zastavuje u vrátek. Je to Filip s Žofinkou, vítají se s maminkou.</vt:lpstr>
      <vt:lpstr>Tato kytka se jmenuje:</vt:lpstr>
      <vt:lpstr>Toto zvíře se jmenuje: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Lenka Turoňová</dc:creator>
  <cp:lastModifiedBy>Lenka Turoňová</cp:lastModifiedBy>
  <cp:revision>5</cp:revision>
  <dcterms:created xsi:type="dcterms:W3CDTF">2020-05-11T00:22:22Z</dcterms:created>
  <dcterms:modified xsi:type="dcterms:W3CDTF">2020-05-11T04:47:41Z</dcterms:modified>
</cp:coreProperties>
</file>