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3" r:id="rId7"/>
    <p:sldId id="265" r:id="rId8"/>
    <p:sldId id="264" r:id="rId9"/>
    <p:sldId id="266" r:id="rId10"/>
    <p:sldId id="26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1B97F-DD24-48B6-9958-BD962D50645F}" type="datetimeFigureOut">
              <a:rPr lang="cs-CZ" smtClean="0"/>
              <a:t>21.4.2020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6C1E2-6C4D-4467-B2DB-5F60313E448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armaciststeve.com/?attachment_id=16210" TargetMode="External"/><Relationship Id="rId2" Type="http://schemas.openxmlformats.org/officeDocument/2006/relationships/hyperlink" Target="https://www.pngitem.com/middle/ibTJwmo_animated-houses-clip-art-library-house-clip-ar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ENGLISH 5.AB (skup. p. uč. </a:t>
            </a:r>
            <a:r>
              <a:rPr lang="cs-CZ" dirty="0" err="1" smtClean="0"/>
              <a:t>Kročkové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WELCOME  EVERYBODY!</a:t>
            </a:r>
          </a:p>
          <a:p>
            <a:r>
              <a:rPr lang="cs-CZ" dirty="0" smtClean="0"/>
              <a:t>HOW ARE YOU TODAY?</a:t>
            </a:r>
          </a:p>
          <a:p>
            <a:r>
              <a:rPr lang="cs-CZ" dirty="0" smtClean="0"/>
              <a:t>I´M FINE!</a:t>
            </a:r>
            <a:endParaRPr lang="cs-CZ" dirty="0"/>
          </a:p>
        </p:txBody>
      </p:sp>
      <p:pic>
        <p:nvPicPr>
          <p:cNvPr id="4" name="Obrázek 1" descr="obrázky detí na stiahnutie - Hľadať Googlom | Děti, Obrázky dětí ...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357950" y="3571876"/>
            <a:ext cx="2466975" cy="30718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References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https://www.pngitem.com/middle/ibTJwmo_animated-houses-clip-art-library-house-clip-art/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pharmaciststeve.com</a:t>
            </a:r>
            <a:r>
              <a:rPr lang="cs-CZ" dirty="0" smtClean="0">
                <a:hlinkClick r:id="rId3"/>
              </a:rPr>
              <a:t>/?</a:t>
            </a:r>
            <a:r>
              <a:rPr lang="cs-CZ" dirty="0" err="1" smtClean="0">
                <a:hlinkClick r:id="rId3"/>
              </a:rPr>
              <a:t>attachment</a:t>
            </a:r>
            <a:r>
              <a:rPr lang="cs-CZ" dirty="0" smtClean="0">
                <a:hlinkClick r:id="rId3"/>
              </a:rPr>
              <a:t>_id=16210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>
                <a:latin typeface="Bell MT" pitchFamily="18" charset="0"/>
              </a:rPr>
              <a:t>OUR HOUSE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Úkol – zkus přeložit </a:t>
            </a:r>
            <a:r>
              <a:rPr lang="cs-CZ" dirty="0" smtClean="0">
                <a:sym typeface="Wingdings" pitchFamily="2" charset="2"/>
              </a:rPr>
              <a:t></a:t>
            </a:r>
          </a:p>
          <a:p>
            <a:pPr lvl="1"/>
            <a:r>
              <a:rPr lang="cs-CZ" dirty="0" smtClean="0">
                <a:sym typeface="Wingdings" pitchFamily="2" charset="2"/>
              </a:rPr>
              <a:t>A </a:t>
            </a:r>
            <a:r>
              <a:rPr lang="cs-CZ" dirty="0" err="1" smtClean="0">
                <a:sym typeface="Wingdings" pitchFamily="2" charset="2"/>
              </a:rPr>
              <a:t>living</a:t>
            </a:r>
            <a:r>
              <a:rPr lang="cs-CZ" dirty="0" smtClean="0">
                <a:sym typeface="Wingdings" pitchFamily="2" charset="2"/>
              </a:rPr>
              <a:t> </a:t>
            </a:r>
            <a:r>
              <a:rPr lang="cs-CZ" dirty="0" err="1" smtClean="0">
                <a:sym typeface="Wingdings" pitchFamily="2" charset="2"/>
              </a:rPr>
              <a:t>room</a:t>
            </a:r>
            <a:endParaRPr lang="cs-CZ" dirty="0" smtClean="0">
              <a:sym typeface="Wingdings" pitchFamily="2" charset="2"/>
            </a:endParaRPr>
          </a:p>
          <a:p>
            <a:pPr lvl="1"/>
            <a:r>
              <a:rPr lang="cs-CZ" dirty="0" smtClean="0">
                <a:sym typeface="Wingdings" pitchFamily="2" charset="2"/>
              </a:rPr>
              <a:t>A </a:t>
            </a:r>
            <a:r>
              <a:rPr lang="cs-CZ" dirty="0" err="1" smtClean="0">
                <a:sym typeface="Wingdings" pitchFamily="2" charset="2"/>
              </a:rPr>
              <a:t>toilet</a:t>
            </a:r>
            <a:endParaRPr lang="cs-CZ" dirty="0" smtClean="0">
              <a:sym typeface="Wingdings" pitchFamily="2" charset="2"/>
            </a:endParaRPr>
          </a:p>
          <a:p>
            <a:pPr lvl="1"/>
            <a:r>
              <a:rPr lang="cs-CZ" dirty="0" smtClean="0">
                <a:sym typeface="Wingdings" pitchFamily="2" charset="2"/>
              </a:rPr>
              <a:t>A </a:t>
            </a:r>
            <a:r>
              <a:rPr lang="cs-CZ" dirty="0" err="1" smtClean="0">
                <a:sym typeface="Wingdings" pitchFamily="2" charset="2"/>
              </a:rPr>
              <a:t>kitchen</a:t>
            </a:r>
            <a:endParaRPr lang="cs-CZ" dirty="0" smtClean="0">
              <a:sym typeface="Wingdings" pitchFamily="2" charset="2"/>
            </a:endParaRPr>
          </a:p>
          <a:p>
            <a:pPr lvl="1"/>
            <a:r>
              <a:rPr lang="cs-CZ" dirty="0" smtClean="0">
                <a:sym typeface="Wingdings" pitchFamily="2" charset="2"/>
              </a:rPr>
              <a:t>A </a:t>
            </a:r>
            <a:r>
              <a:rPr lang="cs-CZ" dirty="0" err="1" smtClean="0">
                <a:sym typeface="Wingdings" pitchFamily="2" charset="2"/>
              </a:rPr>
              <a:t>bedroom</a:t>
            </a:r>
            <a:endParaRPr lang="cs-CZ" dirty="0" smtClean="0">
              <a:sym typeface="Wingdings" pitchFamily="2" charset="2"/>
            </a:endParaRPr>
          </a:p>
          <a:p>
            <a:pPr lvl="1"/>
            <a:r>
              <a:rPr lang="cs-CZ" dirty="0" err="1" smtClean="0">
                <a:sym typeface="Wingdings" pitchFamily="2" charset="2"/>
              </a:rPr>
              <a:t>Outside</a:t>
            </a:r>
            <a:r>
              <a:rPr lang="cs-CZ" dirty="0" smtClean="0">
                <a:sym typeface="Wingdings" pitchFamily="2" charset="2"/>
              </a:rPr>
              <a:t> </a:t>
            </a:r>
            <a:r>
              <a:rPr lang="cs-CZ" dirty="0" err="1" smtClean="0">
                <a:sym typeface="Wingdings" pitchFamily="2" charset="2"/>
              </a:rPr>
              <a:t>there</a:t>
            </a:r>
            <a:r>
              <a:rPr lang="cs-CZ" dirty="0" smtClean="0">
                <a:sym typeface="Wingdings" pitchFamily="2" charset="2"/>
              </a:rPr>
              <a:t>‘s a </a:t>
            </a:r>
            <a:r>
              <a:rPr lang="cs-CZ" dirty="0" err="1" smtClean="0">
                <a:sym typeface="Wingdings" pitchFamily="2" charset="2"/>
              </a:rPr>
              <a:t>garden</a:t>
            </a:r>
            <a:r>
              <a:rPr lang="cs-CZ" dirty="0" smtClean="0">
                <a:sym typeface="Wingdings" pitchFamily="2" charset="2"/>
              </a:rPr>
              <a:t> </a:t>
            </a:r>
            <a:r>
              <a:rPr lang="cs-CZ" dirty="0" err="1" smtClean="0">
                <a:sym typeface="Wingdings" pitchFamily="2" charset="2"/>
              </a:rPr>
              <a:t>and</a:t>
            </a:r>
            <a:r>
              <a:rPr lang="cs-CZ" dirty="0" smtClean="0">
                <a:sym typeface="Wingdings" pitchFamily="2" charset="2"/>
              </a:rPr>
              <a:t> a </a:t>
            </a:r>
            <a:r>
              <a:rPr lang="cs-CZ" dirty="0" err="1" smtClean="0">
                <a:sym typeface="Wingdings" pitchFamily="2" charset="2"/>
              </a:rPr>
              <a:t>garage</a:t>
            </a:r>
            <a:r>
              <a:rPr lang="cs-CZ" dirty="0" smtClean="0">
                <a:sym typeface="Wingdings" pitchFamily="2" charset="2"/>
              </a:rPr>
              <a:t>.</a:t>
            </a:r>
          </a:p>
          <a:p>
            <a:pPr lvl="1"/>
            <a:r>
              <a:rPr lang="cs-CZ" dirty="0" err="1" smtClean="0">
                <a:sym typeface="Wingdings" pitchFamily="2" charset="2"/>
              </a:rPr>
              <a:t>There</a:t>
            </a:r>
            <a:r>
              <a:rPr lang="cs-CZ" dirty="0" smtClean="0">
                <a:sym typeface="Wingdings" pitchFamily="2" charset="2"/>
              </a:rPr>
              <a:t> </a:t>
            </a:r>
            <a:r>
              <a:rPr lang="cs-CZ" dirty="0" err="1" smtClean="0">
                <a:sym typeface="Wingdings" pitchFamily="2" charset="2"/>
              </a:rPr>
              <a:t>isn</a:t>
            </a:r>
            <a:r>
              <a:rPr lang="cs-CZ" dirty="0" smtClean="0">
                <a:sym typeface="Wingdings" pitchFamily="2" charset="2"/>
              </a:rPr>
              <a:t>‘t a </a:t>
            </a:r>
            <a:r>
              <a:rPr lang="cs-CZ" dirty="0" err="1" smtClean="0">
                <a:sym typeface="Wingdings" pitchFamily="2" charset="2"/>
              </a:rPr>
              <a:t>cellar</a:t>
            </a:r>
            <a:r>
              <a:rPr lang="cs-CZ" dirty="0" smtClean="0">
                <a:sym typeface="Wingdings" pitchFamily="2" charset="2"/>
              </a:rPr>
              <a:t>.</a:t>
            </a:r>
            <a:endParaRPr lang="cs-CZ" dirty="0"/>
          </a:p>
        </p:txBody>
      </p:sp>
      <p:pic>
        <p:nvPicPr>
          <p:cNvPr id="7170" name="Picture 2" descr="Animated Houses Clip Art Library - House Clip Art, HD Png Download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357298"/>
            <a:ext cx="2984036" cy="2640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THERE IS </a:t>
            </a:r>
            <a:r>
              <a:rPr lang="cs-CZ" dirty="0" err="1" smtClean="0"/>
              <a:t>or</a:t>
            </a:r>
            <a:r>
              <a:rPr lang="cs-CZ" dirty="0" smtClean="0"/>
              <a:t> THERE ARE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We</a:t>
            </a:r>
            <a:r>
              <a:rPr lang="cs-CZ" dirty="0" smtClean="0"/>
              <a:t> use </a:t>
            </a:r>
            <a:r>
              <a:rPr lang="cs-CZ" b="1" dirty="0" smtClean="0"/>
              <a:t>THERE IS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b="1" dirty="0" smtClean="0"/>
              <a:t>THERE ARE </a:t>
            </a:r>
            <a:r>
              <a:rPr lang="cs-CZ" dirty="0" smtClean="0"/>
              <a:t>to </a:t>
            </a:r>
            <a:r>
              <a:rPr lang="cs-CZ" dirty="0" err="1" smtClean="0"/>
              <a:t>describe</a:t>
            </a:r>
            <a:r>
              <a:rPr lang="cs-CZ" dirty="0" smtClean="0"/>
              <a:t> </a:t>
            </a:r>
            <a:r>
              <a:rPr lang="cs-CZ" dirty="0" err="1" smtClean="0"/>
              <a:t>places</a:t>
            </a:r>
            <a:r>
              <a:rPr lang="cs-CZ" dirty="0" smtClean="0"/>
              <a:t> </a:t>
            </a:r>
          </a:p>
          <a:p>
            <a:r>
              <a:rPr lang="cs-CZ" dirty="0" smtClean="0"/>
              <a:t>Když chceme popsat místa -používáme </a:t>
            </a:r>
            <a:r>
              <a:rPr lang="cs-CZ" b="1" dirty="0" err="1" smtClean="0"/>
              <a:t>there</a:t>
            </a:r>
            <a:r>
              <a:rPr lang="cs-CZ" b="1" dirty="0" smtClean="0"/>
              <a:t> </a:t>
            </a:r>
            <a:r>
              <a:rPr lang="cs-CZ" b="1" dirty="0" err="1" smtClean="0"/>
              <a:t>is</a:t>
            </a:r>
            <a:r>
              <a:rPr lang="cs-CZ" b="1" dirty="0" smtClean="0"/>
              <a:t> (jednotné číslo) </a:t>
            </a:r>
            <a:r>
              <a:rPr lang="cs-CZ" dirty="0" smtClean="0"/>
              <a:t>nebo </a:t>
            </a:r>
            <a:r>
              <a:rPr lang="cs-CZ" b="1" dirty="0" err="1" smtClean="0"/>
              <a:t>there</a:t>
            </a:r>
            <a:r>
              <a:rPr lang="cs-CZ" b="1" dirty="0" smtClean="0"/>
              <a:t> are (množné číslo)</a:t>
            </a:r>
          </a:p>
          <a:p>
            <a:pPr>
              <a:buNone/>
            </a:pPr>
            <a:r>
              <a:rPr lang="cs-CZ" b="1" dirty="0" err="1" smtClean="0">
                <a:solidFill>
                  <a:srgbClr val="FF0000"/>
                </a:solidFill>
              </a:rPr>
              <a:t>There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is</a:t>
            </a:r>
            <a:r>
              <a:rPr lang="cs-CZ" b="1" dirty="0" smtClean="0">
                <a:solidFill>
                  <a:srgbClr val="FF0000"/>
                </a:solidFill>
              </a:rPr>
              <a:t>/are </a:t>
            </a:r>
            <a:r>
              <a:rPr lang="cs-CZ" b="1" dirty="0" smtClean="0"/>
              <a:t>+ </a:t>
            </a:r>
            <a:r>
              <a:rPr lang="cs-CZ" b="1" dirty="0" smtClean="0">
                <a:solidFill>
                  <a:srgbClr val="002060"/>
                </a:solidFill>
              </a:rPr>
              <a:t>a </a:t>
            </a:r>
            <a:r>
              <a:rPr lang="cs-CZ" b="1" dirty="0" err="1" smtClean="0">
                <a:solidFill>
                  <a:srgbClr val="002060"/>
                </a:solidFill>
              </a:rPr>
              <a:t>room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smtClean="0"/>
              <a:t>+ (</a:t>
            </a:r>
            <a:r>
              <a:rPr lang="cs-CZ" b="1" dirty="0" smtClean="0">
                <a:solidFill>
                  <a:srgbClr val="FFC000"/>
                </a:solidFill>
              </a:rPr>
              <a:t>part </a:t>
            </a:r>
            <a:r>
              <a:rPr lang="cs-CZ" b="1" dirty="0" err="1" smtClean="0">
                <a:solidFill>
                  <a:srgbClr val="FFC000"/>
                </a:solidFill>
              </a:rPr>
              <a:t>of</a:t>
            </a:r>
            <a:r>
              <a:rPr lang="cs-CZ" b="1" dirty="0" smtClean="0">
                <a:solidFill>
                  <a:srgbClr val="FFC000"/>
                </a:solidFill>
              </a:rPr>
              <a:t> a house</a:t>
            </a:r>
            <a:r>
              <a:rPr lang="cs-CZ" b="1" dirty="0" smtClean="0"/>
              <a:t>)</a:t>
            </a:r>
            <a:endParaRPr lang="cs-CZ" b="1" dirty="0"/>
          </a:p>
          <a:p>
            <a:r>
              <a:rPr lang="cs-CZ" b="1" dirty="0" err="1" smtClean="0">
                <a:solidFill>
                  <a:srgbClr val="FF0000"/>
                </a:solidFill>
              </a:rPr>
              <a:t>There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is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002060"/>
                </a:solidFill>
              </a:rPr>
              <a:t>a </a:t>
            </a:r>
            <a:r>
              <a:rPr lang="cs-CZ" b="1" dirty="0" err="1" smtClean="0">
                <a:solidFill>
                  <a:srgbClr val="002060"/>
                </a:solidFill>
              </a:rPr>
              <a:t>bathroom</a:t>
            </a:r>
            <a:r>
              <a:rPr lang="cs-CZ" b="1" dirty="0" smtClean="0">
                <a:solidFill>
                  <a:srgbClr val="002060"/>
                </a:solidFill>
              </a:rPr>
              <a:t> </a:t>
            </a:r>
            <a:r>
              <a:rPr lang="cs-CZ" b="1" dirty="0" smtClean="0"/>
              <a:t>(</a:t>
            </a:r>
            <a:r>
              <a:rPr lang="cs-CZ" b="1" dirty="0" err="1" smtClean="0">
                <a:solidFill>
                  <a:srgbClr val="FFC000"/>
                </a:solidFill>
              </a:rPr>
              <a:t>upstairs</a:t>
            </a:r>
            <a:r>
              <a:rPr lang="cs-CZ" b="1" dirty="0" smtClean="0"/>
              <a:t>).</a:t>
            </a:r>
          </a:p>
          <a:p>
            <a:r>
              <a:rPr lang="cs-CZ" b="1" dirty="0" err="1" smtClean="0">
                <a:solidFill>
                  <a:srgbClr val="FF0000"/>
                </a:solidFill>
              </a:rPr>
              <a:t>There</a:t>
            </a:r>
            <a:r>
              <a:rPr lang="cs-CZ" b="1" dirty="0" smtClean="0">
                <a:solidFill>
                  <a:srgbClr val="FF0000"/>
                </a:solidFill>
              </a:rPr>
              <a:t> are </a:t>
            </a:r>
            <a:r>
              <a:rPr lang="cs-CZ" b="1" dirty="0" err="1" smtClean="0">
                <a:solidFill>
                  <a:srgbClr val="002060"/>
                </a:solidFill>
              </a:rPr>
              <a:t>three</a:t>
            </a:r>
            <a:r>
              <a:rPr lang="cs-CZ" b="1" dirty="0" smtClean="0">
                <a:solidFill>
                  <a:srgbClr val="002060"/>
                </a:solidFill>
              </a:rPr>
              <a:t> </a:t>
            </a:r>
            <a:r>
              <a:rPr lang="cs-CZ" b="1" dirty="0" err="1" smtClean="0">
                <a:solidFill>
                  <a:srgbClr val="002060"/>
                </a:solidFill>
              </a:rPr>
              <a:t>bedrooms</a:t>
            </a:r>
            <a:r>
              <a:rPr lang="cs-CZ" b="1" dirty="0" smtClean="0">
                <a:solidFill>
                  <a:srgbClr val="002060"/>
                </a:solidFill>
              </a:rPr>
              <a:t> </a:t>
            </a:r>
            <a:r>
              <a:rPr lang="cs-CZ" b="1" dirty="0" smtClean="0"/>
              <a:t>(</a:t>
            </a:r>
            <a:r>
              <a:rPr lang="cs-CZ" b="1" dirty="0" smtClean="0">
                <a:solidFill>
                  <a:srgbClr val="FFC000"/>
                </a:solidFill>
              </a:rPr>
              <a:t>in </a:t>
            </a:r>
            <a:r>
              <a:rPr lang="cs-CZ" b="1" dirty="0" err="1" smtClean="0">
                <a:solidFill>
                  <a:srgbClr val="FFC000"/>
                </a:solidFill>
              </a:rPr>
              <a:t>the</a:t>
            </a:r>
            <a:r>
              <a:rPr lang="cs-CZ" b="1" dirty="0" smtClean="0">
                <a:solidFill>
                  <a:srgbClr val="FFC000"/>
                </a:solidFill>
              </a:rPr>
              <a:t> house</a:t>
            </a:r>
            <a:r>
              <a:rPr lang="cs-CZ" b="1" dirty="0" smtClean="0"/>
              <a:t>).</a:t>
            </a:r>
            <a:endParaRPr lang="cs-CZ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Úkol – zkus doplnit místo teček:</a:t>
            </a:r>
          </a:p>
          <a:p>
            <a:pPr lvl="1"/>
            <a:r>
              <a:rPr lang="cs-CZ" dirty="0" err="1" smtClean="0"/>
              <a:t>There</a:t>
            </a:r>
            <a:r>
              <a:rPr lang="cs-CZ" dirty="0" smtClean="0"/>
              <a:t> ………. a </a:t>
            </a:r>
            <a:r>
              <a:rPr lang="cs-CZ" dirty="0" err="1" smtClean="0"/>
              <a:t>cellar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There</a:t>
            </a:r>
            <a:r>
              <a:rPr lang="cs-CZ" dirty="0" smtClean="0"/>
              <a:t> ………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bathrooms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There</a:t>
            </a:r>
            <a:r>
              <a:rPr lang="cs-CZ" dirty="0" smtClean="0"/>
              <a:t> ………. a </a:t>
            </a:r>
            <a:r>
              <a:rPr lang="cs-CZ" dirty="0" err="1" smtClean="0"/>
              <a:t>kitchen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There</a:t>
            </a:r>
            <a:r>
              <a:rPr lang="cs-CZ" dirty="0" smtClean="0"/>
              <a:t>………. </a:t>
            </a:r>
            <a:r>
              <a:rPr lang="cs-CZ" dirty="0" err="1"/>
              <a:t>t</a:t>
            </a:r>
            <a:r>
              <a:rPr lang="cs-CZ" dirty="0" err="1" smtClean="0"/>
              <a:t>hree</a:t>
            </a:r>
            <a:r>
              <a:rPr lang="cs-CZ" dirty="0" smtClean="0"/>
              <a:t> </a:t>
            </a:r>
            <a:r>
              <a:rPr lang="cs-CZ" dirty="0" err="1" smtClean="0"/>
              <a:t>bedrooms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There</a:t>
            </a:r>
            <a:r>
              <a:rPr lang="cs-CZ" dirty="0" smtClean="0"/>
              <a:t>……….. a </a:t>
            </a:r>
            <a:r>
              <a:rPr lang="cs-CZ" dirty="0" err="1" smtClean="0"/>
              <a:t>toilet</a:t>
            </a:r>
            <a:r>
              <a:rPr lang="cs-CZ" dirty="0" smtClean="0"/>
              <a:t>.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THERE ISN‘T </a:t>
            </a:r>
            <a:r>
              <a:rPr lang="cs-CZ" dirty="0" err="1" smtClean="0"/>
              <a:t>or</a:t>
            </a:r>
            <a:r>
              <a:rPr lang="cs-CZ" dirty="0" smtClean="0"/>
              <a:t> THERE AREN‘T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311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Zápor</a:t>
            </a:r>
          </a:p>
          <a:p>
            <a:pPr lvl="1">
              <a:buFont typeface="Arial" pitchFamily="34" charset="0"/>
              <a:buChar char="•"/>
            </a:pP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b="1" dirty="0" smtClean="0"/>
              <a:t>AREN‘T</a:t>
            </a:r>
            <a:r>
              <a:rPr lang="cs-CZ" dirty="0" smtClean="0"/>
              <a:t>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bathrooms</a:t>
            </a:r>
            <a:r>
              <a:rPr lang="cs-CZ" dirty="0" smtClean="0"/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b="1" dirty="0" smtClean="0"/>
              <a:t>ISN‘T</a:t>
            </a:r>
            <a:r>
              <a:rPr lang="cs-CZ" dirty="0" smtClean="0"/>
              <a:t> a </a:t>
            </a:r>
            <a:r>
              <a:rPr lang="cs-CZ" dirty="0" err="1" smtClean="0"/>
              <a:t>cellar</a:t>
            </a:r>
            <a:r>
              <a:rPr lang="cs-CZ" dirty="0" smtClean="0"/>
              <a:t>.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8081732" cy="3067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ovéPole 4"/>
          <p:cNvSpPr txBox="1"/>
          <p:nvPr/>
        </p:nvSpPr>
        <p:spPr>
          <a:xfrm>
            <a:off x="571472" y="3571876"/>
            <a:ext cx="607223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Zkus vytvořit věty (Co vidíš na obrázku?):</a:t>
            </a:r>
          </a:p>
          <a:p>
            <a:r>
              <a:rPr lang="cs-CZ" sz="2800" dirty="0" smtClean="0"/>
              <a:t>Příklad: </a:t>
            </a:r>
            <a:r>
              <a:rPr lang="cs-CZ" sz="2800" dirty="0" err="1" smtClean="0"/>
              <a:t>There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a TV in a </a:t>
            </a:r>
            <a:r>
              <a:rPr lang="cs-CZ" sz="2800" dirty="0" err="1" smtClean="0"/>
              <a:t>living</a:t>
            </a:r>
            <a:r>
              <a:rPr lang="cs-CZ" sz="2800" dirty="0" smtClean="0"/>
              <a:t> </a:t>
            </a:r>
            <a:r>
              <a:rPr lang="cs-CZ" sz="2800" dirty="0" err="1" smtClean="0"/>
              <a:t>room</a:t>
            </a:r>
            <a:r>
              <a:rPr lang="cs-CZ" sz="28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 </a:t>
            </a:r>
            <a:endParaRPr lang="cs-CZ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 </a:t>
            </a:r>
            <a:endParaRPr lang="cs-CZ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 </a:t>
            </a:r>
            <a:endParaRPr lang="cs-CZ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92895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</a:t>
            </a:r>
            <a:r>
              <a:rPr lang="cs-CZ" dirty="0" err="1" smtClean="0"/>
              <a:t>fridge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kitchen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</a:t>
            </a:r>
            <a:r>
              <a:rPr lang="cs-CZ" dirty="0" err="1" smtClean="0"/>
              <a:t>red</a:t>
            </a:r>
            <a:r>
              <a:rPr lang="cs-CZ" dirty="0" smtClean="0"/>
              <a:t> car in a </a:t>
            </a:r>
            <a:r>
              <a:rPr lang="cs-CZ" dirty="0" err="1" smtClean="0"/>
              <a:t>garage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There</a:t>
            </a:r>
            <a:r>
              <a:rPr lang="cs-CZ" dirty="0" smtClean="0"/>
              <a:t> are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sofas</a:t>
            </a:r>
            <a:r>
              <a:rPr lang="cs-CZ" dirty="0" smtClean="0"/>
              <a:t> in a </a:t>
            </a:r>
            <a:r>
              <a:rPr lang="cs-CZ" dirty="0" err="1" smtClean="0"/>
              <a:t>living</a:t>
            </a:r>
            <a:r>
              <a:rPr lang="cs-CZ" dirty="0" smtClean="0"/>
              <a:t> </a:t>
            </a:r>
            <a:r>
              <a:rPr lang="cs-CZ" dirty="0" err="1" smtClean="0"/>
              <a:t>room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dog </a:t>
            </a:r>
            <a:r>
              <a:rPr lang="cs-CZ" dirty="0" err="1" smtClean="0"/>
              <a:t>downstairs</a:t>
            </a:r>
            <a:r>
              <a:rPr lang="cs-CZ" dirty="0"/>
              <a:t> </a:t>
            </a:r>
            <a:r>
              <a:rPr lang="cs-CZ" dirty="0" smtClean="0"/>
              <a:t>(in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hall</a:t>
            </a:r>
            <a:r>
              <a:rPr lang="cs-CZ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There</a:t>
            </a:r>
            <a:r>
              <a:rPr lang="cs-CZ" dirty="0"/>
              <a:t> </a:t>
            </a:r>
            <a:r>
              <a:rPr lang="cs-CZ" dirty="0" smtClean="0"/>
              <a:t>are </a:t>
            </a:r>
            <a:r>
              <a:rPr lang="cs-CZ" dirty="0" err="1" smtClean="0"/>
              <a:t>three</a:t>
            </a:r>
            <a:r>
              <a:rPr lang="cs-CZ" dirty="0" smtClean="0"/>
              <a:t> </a:t>
            </a:r>
            <a:r>
              <a:rPr lang="cs-CZ" dirty="0" err="1" smtClean="0"/>
              <a:t>computers</a:t>
            </a:r>
            <a:r>
              <a:rPr lang="cs-CZ" dirty="0" smtClean="0"/>
              <a:t> – in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bedrooms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dining</a:t>
            </a:r>
            <a:r>
              <a:rPr lang="cs-CZ" dirty="0" smtClean="0"/>
              <a:t> </a:t>
            </a:r>
            <a:r>
              <a:rPr lang="cs-CZ" dirty="0" err="1" smtClean="0"/>
              <a:t>room</a:t>
            </a:r>
            <a:r>
              <a:rPr lang="cs-CZ" dirty="0" smtClean="0"/>
              <a:t>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081732" cy="3067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ANKETA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Jak Ti jde angličtina?</a:t>
            </a:r>
          </a:p>
          <a:p>
            <a:pPr marL="457200" indent="-457200">
              <a:buAutoNum type="alphaLcParenR"/>
            </a:pPr>
            <a:r>
              <a:rPr lang="cs-CZ" dirty="0" err="1" smtClean="0"/>
              <a:t>skvělě</a:t>
            </a:r>
            <a:r>
              <a:rPr lang="cs-CZ" dirty="0" smtClean="0"/>
              <a:t>  	b) jo, jde to 	c) moc ne </a:t>
            </a:r>
            <a:r>
              <a:rPr lang="cs-CZ" dirty="0" smtClean="0">
                <a:sym typeface="Wingdings" panose="05000000000000000000" pitchFamily="2" charset="2"/>
              </a:rPr>
              <a:t>	d) vůbec</a:t>
            </a:r>
          </a:p>
          <a:p>
            <a:pPr marL="457200" indent="-457200">
              <a:buAutoNum type="alphaLcParenR"/>
            </a:pPr>
            <a:endParaRPr lang="cs-CZ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Zvládáš úkoly sám</a:t>
            </a:r>
          </a:p>
          <a:p>
            <a:pPr marL="457200" indent="-457200">
              <a:buAutoNum type="alphaLcParenR"/>
            </a:pPr>
            <a:r>
              <a:rPr lang="cs-CZ" dirty="0" smtClean="0">
                <a:sym typeface="Wingdings" panose="05000000000000000000" pitchFamily="2" charset="2"/>
              </a:rPr>
              <a:t>ano		 b) ne 		c) na půl – něco sám, něco s rodiči</a:t>
            </a:r>
          </a:p>
          <a:p>
            <a:pPr marL="457200" indent="-457200">
              <a:buAutoNum type="alphaLcParenR"/>
            </a:pPr>
            <a:endParaRPr lang="cs-CZ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Kolik času trávíš denně na počítači kvůli škole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a) asi 1 hodinu 	b) 1 až 2hodiny	 c) více než 2 hodiny 	d) vůbec nemám možnost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HAVE A NICE DAY!</a:t>
            </a:r>
            <a:endParaRPr lang="cs-CZ" dirty="0"/>
          </a:p>
        </p:txBody>
      </p:sp>
      <p:pic>
        <p:nvPicPr>
          <p:cNvPr id="21506" name="Picture 2" descr="waving-goodbye-clip-art-703863 PHARMACIST STEV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643050"/>
            <a:ext cx="4876800" cy="3362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258</Words>
  <Application>Microsoft Office PowerPoint</Application>
  <PresentationFormat>Předvádění na obrazovce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ENGLISH 5.AB (skup. p. uč. Kročkové)</vt:lpstr>
      <vt:lpstr>OUR HOUSE</vt:lpstr>
      <vt:lpstr>THERE IS or THERE ARE</vt:lpstr>
      <vt:lpstr>Snímek 4</vt:lpstr>
      <vt:lpstr>THERE ISN‘T or THERE AREN‘T</vt:lpstr>
      <vt:lpstr>Snímek 6</vt:lpstr>
      <vt:lpstr>Snímek 7</vt:lpstr>
      <vt:lpstr>ANKETA</vt:lpstr>
      <vt:lpstr>HAVE A NICE DAY!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5.AB (SKUP. J.KROČKOVÁ)</dc:title>
  <dc:creator>Krocek</dc:creator>
  <cp:lastModifiedBy>Krocek</cp:lastModifiedBy>
  <cp:revision>24</cp:revision>
  <dcterms:created xsi:type="dcterms:W3CDTF">2020-04-21T20:27:21Z</dcterms:created>
  <dcterms:modified xsi:type="dcterms:W3CDTF">2020-04-21T21:24:16Z</dcterms:modified>
</cp:coreProperties>
</file>