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1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23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94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06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97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48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68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07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93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95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35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270E80-5584-4D0B-9032-013412E4FD88}" type="datetimeFigureOut">
              <a:rPr lang="cs-CZ" smtClean="0"/>
              <a:t>24.5.2020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7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276" y="286602"/>
            <a:ext cx="6387920" cy="4491459"/>
          </a:xfrm>
        </p:spPr>
        <p:txBody>
          <a:bodyPr>
            <a:normAutofit/>
          </a:bodyPr>
          <a:lstStyle/>
          <a:p>
            <a:r>
              <a:rPr lang="cs-CZ" b="1" dirty="0" smtClean="0"/>
              <a:t>Čtení a překlad komiksu </a:t>
            </a:r>
            <a:br>
              <a:rPr lang="cs-CZ" b="1" dirty="0" smtClean="0"/>
            </a:br>
            <a:r>
              <a:rPr lang="cs-CZ" b="1" dirty="0" smtClean="0"/>
              <a:t>díl 9.</a:t>
            </a:r>
            <a:br>
              <a:rPr lang="cs-CZ" b="1" dirty="0" smtClean="0"/>
            </a:br>
            <a:r>
              <a:rPr lang="cs-CZ" b="1" dirty="0" smtClean="0"/>
              <a:t>učebnice str. 45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6" y="117388"/>
            <a:ext cx="4765183" cy="67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3832" y="286603"/>
            <a:ext cx="4651848" cy="1450757"/>
          </a:xfrm>
        </p:spPr>
        <p:txBody>
          <a:bodyPr/>
          <a:lstStyle/>
          <a:p>
            <a:r>
              <a:rPr lang="cs-CZ" dirty="0" smtClean="0"/>
              <a:t>Klíč!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5650" y="1845734"/>
            <a:ext cx="4420029" cy="402336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54" y="286603"/>
            <a:ext cx="5339709" cy="577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teď si poslechněte nahrávku:</a:t>
            </a:r>
            <a:endParaRPr lang="cs-CZ" dirty="0"/>
          </a:p>
        </p:txBody>
      </p:sp>
      <p:pic>
        <p:nvPicPr>
          <p:cNvPr id="4" name="My fried´s a monster -9.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1363" y="355282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8591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POSTUP: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600" dirty="0"/>
              <a:t>1.Nejdříve si přeložte všech 8 částí – obrázků</a:t>
            </a:r>
            <a:r>
              <a:rPr lang="cs-CZ" sz="3600" dirty="0" smtClean="0"/>
              <a:t>.</a:t>
            </a:r>
          </a:p>
          <a:p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>2.Poslechněte si nahrávku</a:t>
            </a:r>
            <a:r>
              <a:rPr lang="cs-CZ" sz="3600" dirty="0" smtClean="0"/>
              <a:t>.</a:t>
            </a:r>
          </a:p>
          <a:p>
            <a:endParaRPr lang="cs-CZ" sz="3600" dirty="0" smtClean="0"/>
          </a:p>
          <a:p>
            <a:r>
              <a:rPr lang="cs-CZ" sz="3600" dirty="0" smtClean="0"/>
              <a:t>3. Zkuste si sami přečíst celý komiks.</a:t>
            </a:r>
          </a:p>
          <a:p>
            <a:endParaRPr lang="cs-CZ" sz="3600" dirty="0" smtClean="0"/>
          </a:p>
          <a:p>
            <a:r>
              <a:rPr lang="cs-CZ" sz="3600" dirty="0" smtClean="0"/>
              <a:t>4. Zahrajte si některou roli.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9412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5346" y="798490"/>
            <a:ext cx="4600334" cy="953038"/>
          </a:xfrm>
        </p:spPr>
        <p:txBody>
          <a:bodyPr/>
          <a:lstStyle/>
          <a:p>
            <a:r>
              <a:rPr lang="cs-CZ" b="1" dirty="0" smtClean="0"/>
              <a:t>Pojď. Tudy.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9" y="798490"/>
            <a:ext cx="5802949" cy="49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83" y="286603"/>
            <a:ext cx="4991822" cy="56852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81859" y="286603"/>
            <a:ext cx="5499279" cy="2070231"/>
          </a:xfrm>
        </p:spPr>
        <p:txBody>
          <a:bodyPr/>
          <a:lstStyle/>
          <a:p>
            <a:r>
              <a:rPr lang="cs-CZ" b="1" dirty="0" smtClean="0"/>
              <a:t>Počkejte! Jste </a:t>
            </a:r>
            <a:r>
              <a:rPr lang="cs-CZ" b="1" dirty="0" err="1" smtClean="0"/>
              <a:t>Bobo</a:t>
            </a:r>
            <a:r>
              <a:rPr lang="cs-CZ" b="1" dirty="0" smtClean="0"/>
              <a:t> a</a:t>
            </a:r>
            <a:br>
              <a:rPr lang="cs-CZ" b="1" dirty="0" smtClean="0"/>
            </a:br>
            <a:r>
              <a:rPr lang="cs-CZ" b="1" dirty="0" err="1" smtClean="0"/>
              <a:t>Booboo</a:t>
            </a:r>
            <a:r>
              <a:rPr lang="cs-CZ" b="1" dirty="0" smtClean="0"/>
              <a:t>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690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4574" y="286603"/>
            <a:ext cx="6751105" cy="1450757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Ne, já jsem Toto- klaun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a to je moje sestra.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404574" y="4327300"/>
            <a:ext cx="6751106" cy="1541793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chemeClr val="tx1"/>
                </a:solidFill>
              </a:rPr>
              <a:t>Ahoj. Máte rád koláč?</a:t>
            </a:r>
            <a:endParaRPr lang="cs-CZ" sz="4800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6" y="286603"/>
            <a:ext cx="3746411" cy="59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7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1854" y="286604"/>
            <a:ext cx="5823826" cy="4658883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Koláč?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Ano, mám.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/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/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/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/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Proč?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96" y="519739"/>
            <a:ext cx="4610171" cy="52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93982" y="286603"/>
            <a:ext cx="4561697" cy="1450757"/>
          </a:xfrm>
        </p:spPr>
        <p:txBody>
          <a:bodyPr/>
          <a:lstStyle/>
          <a:p>
            <a:r>
              <a:rPr lang="cs-CZ" b="1" dirty="0" smtClean="0"/>
              <a:t>Tady máte!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0952" y="1845734"/>
            <a:ext cx="4664728" cy="4023360"/>
          </a:xfrm>
        </p:spPr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sz="5200" b="1" dirty="0" smtClean="0"/>
              <a:t>Utíkej!</a:t>
            </a:r>
            <a:endParaRPr lang="cs-CZ" sz="5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" y="286603"/>
            <a:ext cx="5204837" cy="58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9432" y="286603"/>
            <a:ext cx="5566248" cy="4324034"/>
          </a:xfrm>
        </p:spPr>
        <p:txBody>
          <a:bodyPr/>
          <a:lstStyle/>
          <a:p>
            <a:r>
              <a:rPr lang="cs-CZ" b="1" dirty="0" err="1" smtClean="0"/>
              <a:t>Wibble</a:t>
            </a:r>
            <a:r>
              <a:rPr lang="cs-CZ" b="1" dirty="0" smtClean="0"/>
              <a:t> je tady.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094" y="483947"/>
            <a:ext cx="4590338" cy="53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5049" y="682580"/>
            <a:ext cx="3902297" cy="5602310"/>
          </a:xfrm>
        </p:spPr>
        <p:txBody>
          <a:bodyPr>
            <a:normAutofit fontScale="90000"/>
          </a:bodyPr>
          <a:lstStyle/>
          <a:p>
            <a:r>
              <a:rPr lang="cs-CZ" sz="5300" dirty="0" smtClean="0"/>
              <a:t/>
            </a:r>
            <a:br>
              <a:rPr lang="cs-CZ" sz="5300" dirty="0" smtClean="0"/>
            </a:br>
            <a:r>
              <a:rPr lang="cs-CZ" sz="5300" dirty="0"/>
              <a:t/>
            </a:r>
            <a:br>
              <a:rPr lang="cs-CZ" sz="5300" dirty="0"/>
            </a:br>
            <a:r>
              <a:rPr lang="cs-CZ" sz="5300" dirty="0" smtClean="0"/>
              <a:t/>
            </a:r>
            <a:br>
              <a:rPr lang="cs-CZ" sz="5300" dirty="0" smtClean="0"/>
            </a:br>
            <a:r>
              <a:rPr lang="cs-CZ" sz="5300" dirty="0"/>
              <a:t/>
            </a:r>
            <a:br>
              <a:rPr lang="cs-CZ" sz="5300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Nemám rád klece.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Podívej!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01" y="437882"/>
            <a:ext cx="6924647" cy="55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</TotalTime>
  <Words>55</Words>
  <Application>Microsoft Office PowerPoint</Application>
  <PresentationFormat>Širokoúhlá obrazovka</PresentationFormat>
  <Paragraphs>27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Čtení a překlad komiksu  díl 9. učebnice str. 45 </vt:lpstr>
      <vt:lpstr>POSTUP:</vt:lpstr>
      <vt:lpstr>Pojď. Tudy.</vt:lpstr>
      <vt:lpstr>Počkejte! Jste Bobo a Booboo?</vt:lpstr>
      <vt:lpstr>Ne, já jsem Toto- klaun a to je moje sestra.</vt:lpstr>
      <vt:lpstr>Koláč? Ano, mám.     Proč?</vt:lpstr>
      <vt:lpstr>Tady máte!</vt:lpstr>
      <vt:lpstr>Wibble je tady.</vt:lpstr>
      <vt:lpstr>       Nemám rád klece.      Podívej! </vt:lpstr>
      <vt:lpstr>Klíč!</vt:lpstr>
      <vt:lpstr>A teď si poslechněte nahrávku: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5</cp:revision>
  <dcterms:created xsi:type="dcterms:W3CDTF">2020-05-24T18:40:26Z</dcterms:created>
  <dcterms:modified xsi:type="dcterms:W3CDTF">2020-05-24T19:17:41Z</dcterms:modified>
</cp:coreProperties>
</file>