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2" d="100"/>
          <a:sy n="42" d="100"/>
        </p:scale>
        <p:origin x="1326" y="4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1E2891-CC5D-4082-8378-19A55862D3D8}" type="datetimeFigureOut">
              <a:rPr lang="cs-CZ" smtClean="0"/>
              <a:pPr/>
              <a:t>27.4.2020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98BB1E-4945-4386-AAFE-60D4E02D0ED8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1E2891-CC5D-4082-8378-19A55862D3D8}" type="datetimeFigureOut">
              <a:rPr lang="cs-CZ" smtClean="0"/>
              <a:pPr/>
              <a:t>27.4.2020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98BB1E-4945-4386-AAFE-60D4E02D0ED8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1E2891-CC5D-4082-8378-19A55862D3D8}" type="datetimeFigureOut">
              <a:rPr lang="cs-CZ" smtClean="0"/>
              <a:pPr/>
              <a:t>27.4.2020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98BB1E-4945-4386-AAFE-60D4E02D0ED8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1E2891-CC5D-4082-8378-19A55862D3D8}" type="datetimeFigureOut">
              <a:rPr lang="cs-CZ" smtClean="0"/>
              <a:pPr/>
              <a:t>27.4.2020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98BB1E-4945-4386-AAFE-60D4E02D0ED8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1E2891-CC5D-4082-8378-19A55862D3D8}" type="datetimeFigureOut">
              <a:rPr lang="cs-CZ" smtClean="0"/>
              <a:pPr/>
              <a:t>27.4.2020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98BB1E-4945-4386-AAFE-60D4E02D0ED8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1E2891-CC5D-4082-8378-19A55862D3D8}" type="datetimeFigureOut">
              <a:rPr lang="cs-CZ" smtClean="0"/>
              <a:pPr/>
              <a:t>27.4.2020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98BB1E-4945-4386-AAFE-60D4E02D0ED8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1E2891-CC5D-4082-8378-19A55862D3D8}" type="datetimeFigureOut">
              <a:rPr lang="cs-CZ" smtClean="0"/>
              <a:pPr/>
              <a:t>27.4.2020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98BB1E-4945-4386-AAFE-60D4E02D0ED8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1E2891-CC5D-4082-8378-19A55862D3D8}" type="datetimeFigureOut">
              <a:rPr lang="cs-CZ" smtClean="0"/>
              <a:pPr/>
              <a:t>27.4.2020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98BB1E-4945-4386-AAFE-60D4E02D0ED8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1E2891-CC5D-4082-8378-19A55862D3D8}" type="datetimeFigureOut">
              <a:rPr lang="cs-CZ" smtClean="0"/>
              <a:pPr/>
              <a:t>27.4.2020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98BB1E-4945-4386-AAFE-60D4E02D0ED8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1E2891-CC5D-4082-8378-19A55862D3D8}" type="datetimeFigureOut">
              <a:rPr lang="cs-CZ" smtClean="0"/>
              <a:pPr/>
              <a:t>27.4.2020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98BB1E-4945-4386-AAFE-60D4E02D0ED8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1E2891-CC5D-4082-8378-19A55862D3D8}" type="datetimeFigureOut">
              <a:rPr lang="cs-CZ" smtClean="0"/>
              <a:pPr/>
              <a:t>27.4.2020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98BB1E-4945-4386-AAFE-60D4E02D0ED8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1E2891-CC5D-4082-8378-19A55862D3D8}" type="datetimeFigureOut">
              <a:rPr lang="cs-CZ" smtClean="0"/>
              <a:pPr/>
              <a:t>27.4.2020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98BB1E-4945-4386-AAFE-60D4E02D0ED8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10" Type="http://schemas.openxmlformats.org/officeDocument/2006/relationships/image" Target="../media/image9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7" Type="http://schemas.openxmlformats.org/officeDocument/2006/relationships/image" Target="../media/image15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jpeg"/><Relationship Id="rId5" Type="http://schemas.openxmlformats.org/officeDocument/2006/relationships/image" Target="../media/image13.jpeg"/><Relationship Id="rId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Pojmenujte oblečení na obrázcích</a:t>
            </a:r>
            <a:endParaRPr lang="cs-CZ" dirty="0"/>
          </a:p>
        </p:txBody>
      </p:sp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1027" name="Picture 3" descr="C:\Users\Uživatel\AppData\Local\Microsoft\Windows\Temporary Internet Files\Content.IE5\WV34KO1V\13908209_PlsSG[1]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55888" y="1600200"/>
            <a:ext cx="2285996" cy="1375408"/>
          </a:xfrm>
          <a:prstGeom prst="rect">
            <a:avLst/>
          </a:prstGeom>
          <a:noFill/>
        </p:spPr>
      </p:pic>
      <p:pic>
        <p:nvPicPr>
          <p:cNvPr id="1029" name="Picture 5" descr="C:\Users\Uživatel\AppData\Local\Microsoft\Windows\Temporary Internet Files\Content.IE5\FB22IIEJ\stock-photo-green-skirt-75369166[1]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00628" y="4643446"/>
            <a:ext cx="1371600" cy="1368552"/>
          </a:xfrm>
          <a:prstGeom prst="rect">
            <a:avLst/>
          </a:prstGeom>
          <a:noFill/>
        </p:spPr>
      </p:pic>
      <p:pic>
        <p:nvPicPr>
          <p:cNvPr id="1030" name="Picture 6" descr="C:\Users\Uživatel\AppData\Local\Microsoft\Windows\Temporary Internet Files\Content.IE5\M9LFEBFS\5714998201_2f416c7c30_z[1]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134382" y="3247409"/>
            <a:ext cx="2009114" cy="1504623"/>
          </a:xfrm>
          <a:prstGeom prst="rect">
            <a:avLst/>
          </a:prstGeom>
          <a:noFill/>
        </p:spPr>
      </p:pic>
      <p:pic>
        <p:nvPicPr>
          <p:cNvPr id="1031" name="Picture 7" descr="C:\Users\Uživatel\AppData\Local\Microsoft\Windows\Temporary Internet Files\Content.IE5\FB22IIEJ\rarity__s_art_hat___vector_by_grendopony-d4im6lw[1]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928926" y="5000636"/>
            <a:ext cx="1343285" cy="1343285"/>
          </a:xfrm>
          <a:prstGeom prst="rect">
            <a:avLst/>
          </a:prstGeom>
          <a:noFill/>
        </p:spPr>
      </p:pic>
      <p:pic>
        <p:nvPicPr>
          <p:cNvPr id="1033" name="Picture 9" descr="C:\Users\Uživatel\AppData\Local\Microsoft\Windows\Temporary Internet Files\Content.IE5\CG3I8MSF\CoatWhiteBG[1]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510732" y="2877607"/>
            <a:ext cx="2534528" cy="2225632"/>
          </a:xfrm>
          <a:prstGeom prst="rect">
            <a:avLst/>
          </a:prstGeom>
          <a:noFill/>
        </p:spPr>
      </p:pic>
      <p:pic>
        <p:nvPicPr>
          <p:cNvPr id="1034" name="Picture 10" descr="C:\Users\Uživatel\AppData\Local\Microsoft\Windows\Temporary Internet Files\Content.IE5\WBAZPRNL\0[1].jp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7072330" y="4547629"/>
            <a:ext cx="1652585" cy="2310371"/>
          </a:xfrm>
          <a:prstGeom prst="rect">
            <a:avLst/>
          </a:prstGeom>
          <a:noFill/>
        </p:spPr>
      </p:pic>
      <p:pic>
        <p:nvPicPr>
          <p:cNvPr id="1036" name="Picture 12" descr="C:\Users\Uživatel\AppData\Local\Microsoft\Windows\Temporary Internet Files\Content.IE5\JKIFLNAI\Patagonia-Men-Exosphere-Jacket[1].jpg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-71470" y="3714752"/>
            <a:ext cx="2643158" cy="2643158"/>
          </a:xfrm>
          <a:prstGeom prst="rect">
            <a:avLst/>
          </a:prstGeom>
          <a:noFill/>
        </p:spPr>
      </p:pic>
      <p:pic>
        <p:nvPicPr>
          <p:cNvPr id="1039" name="Picture 15" descr="C:\Users\Uživatel\AppData\Local\Microsoft\Windows\Temporary Internet Files\Content.IE5\JKIFLNAI\J1040_A783[1].jpg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7319047" y="1975045"/>
            <a:ext cx="1771650" cy="2481303"/>
          </a:xfrm>
          <a:prstGeom prst="rect">
            <a:avLst/>
          </a:prstGeom>
          <a:noFill/>
        </p:spPr>
      </p:pic>
      <p:pic>
        <p:nvPicPr>
          <p:cNvPr id="1040" name="Picture 16" descr="C:\Users\Uživatel\AppData\Local\Microsoft\Windows\Temporary Internet Files\Content.IE5\0MJZ2BUA\jelly-shoes-ss-2012-10[1].jpg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1131262" y="2084500"/>
            <a:ext cx="1775316" cy="1162909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Doplň písmena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J _ M P E R</a:t>
            </a:r>
          </a:p>
          <a:p>
            <a:r>
              <a:rPr lang="cs-CZ" dirty="0" smtClean="0"/>
              <a:t>S K _ R T</a:t>
            </a:r>
          </a:p>
          <a:p>
            <a:r>
              <a:rPr lang="cs-CZ" dirty="0" smtClean="0"/>
              <a:t>T – S _ I R T</a:t>
            </a:r>
          </a:p>
          <a:p>
            <a:r>
              <a:rPr lang="cs-CZ" dirty="0" smtClean="0"/>
              <a:t>J A _ K E T</a:t>
            </a:r>
          </a:p>
          <a:p>
            <a:r>
              <a:rPr lang="cs-CZ" dirty="0" smtClean="0"/>
              <a:t>_ E A N S</a:t>
            </a:r>
          </a:p>
          <a:p>
            <a:r>
              <a:rPr lang="cs-CZ" dirty="0" smtClean="0"/>
              <a:t>S H _ O E S</a:t>
            </a:r>
          </a:p>
          <a:p>
            <a:r>
              <a:rPr lang="cs-CZ" dirty="0" smtClean="0"/>
              <a:t>H A T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Doplň věty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err="1" smtClean="0"/>
              <a:t>Have</a:t>
            </a:r>
            <a:r>
              <a:rPr lang="cs-CZ" dirty="0" smtClean="0"/>
              <a:t> </a:t>
            </a:r>
            <a:r>
              <a:rPr lang="cs-CZ" dirty="0" err="1" smtClean="0"/>
              <a:t>you</a:t>
            </a:r>
            <a:r>
              <a:rPr lang="cs-CZ" dirty="0" smtClean="0"/>
              <a:t> ____ a </a:t>
            </a:r>
            <a:r>
              <a:rPr lang="cs-CZ" dirty="0" err="1" smtClean="0"/>
              <a:t>blue</a:t>
            </a:r>
            <a:r>
              <a:rPr lang="cs-CZ" dirty="0" smtClean="0"/>
              <a:t> </a:t>
            </a:r>
            <a:r>
              <a:rPr lang="cs-CZ" dirty="0" err="1" smtClean="0"/>
              <a:t>jumper</a:t>
            </a:r>
            <a:r>
              <a:rPr lang="cs-CZ" dirty="0" smtClean="0"/>
              <a:t>?</a:t>
            </a:r>
          </a:p>
          <a:p>
            <a:r>
              <a:rPr lang="cs-CZ" dirty="0" smtClean="0"/>
              <a:t>No, I  __________. I‘m </a:t>
            </a:r>
            <a:r>
              <a:rPr lang="cs-CZ" dirty="0" err="1" smtClean="0"/>
              <a:t>sorry</a:t>
            </a:r>
            <a:r>
              <a:rPr lang="cs-CZ" dirty="0" smtClean="0"/>
              <a:t>.</a:t>
            </a:r>
          </a:p>
          <a:p>
            <a:endParaRPr lang="cs-CZ" dirty="0"/>
          </a:p>
          <a:p>
            <a:r>
              <a:rPr lang="cs-CZ" dirty="0" err="1" smtClean="0"/>
              <a:t>Have</a:t>
            </a:r>
            <a:r>
              <a:rPr lang="cs-CZ" dirty="0" smtClean="0"/>
              <a:t> _____ </a:t>
            </a:r>
            <a:r>
              <a:rPr lang="cs-CZ" dirty="0" err="1" smtClean="0"/>
              <a:t>got</a:t>
            </a:r>
            <a:r>
              <a:rPr lang="cs-CZ" dirty="0" smtClean="0"/>
              <a:t> a green </a:t>
            </a:r>
            <a:r>
              <a:rPr lang="cs-CZ" dirty="0" err="1" smtClean="0"/>
              <a:t>jacket</a:t>
            </a:r>
            <a:r>
              <a:rPr lang="cs-CZ" dirty="0" smtClean="0"/>
              <a:t>?</a:t>
            </a:r>
          </a:p>
          <a:p>
            <a:r>
              <a:rPr lang="cs-CZ" dirty="0" err="1" smtClean="0"/>
              <a:t>Yes</a:t>
            </a:r>
            <a:r>
              <a:rPr lang="cs-CZ" dirty="0" smtClean="0"/>
              <a:t>, I __________ . </a:t>
            </a:r>
            <a:r>
              <a:rPr lang="cs-CZ" dirty="0" err="1" smtClean="0"/>
              <a:t>Here</a:t>
            </a:r>
            <a:r>
              <a:rPr lang="cs-CZ" dirty="0" smtClean="0"/>
              <a:t> </a:t>
            </a:r>
            <a:r>
              <a:rPr lang="cs-CZ" dirty="0" err="1" smtClean="0"/>
              <a:t>you</a:t>
            </a:r>
            <a:r>
              <a:rPr lang="cs-CZ" dirty="0" smtClean="0"/>
              <a:t> are.</a:t>
            </a:r>
            <a:endParaRPr lang="cs-CZ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Najdi chyby (8 chyb)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err="1" smtClean="0"/>
              <a:t>Skrt</a:t>
            </a:r>
            <a:r>
              <a:rPr lang="cs-CZ" dirty="0" smtClean="0"/>
              <a:t> – sukně</a:t>
            </a:r>
          </a:p>
          <a:p>
            <a:r>
              <a:rPr lang="cs-CZ" dirty="0" err="1" smtClean="0"/>
              <a:t>Jaket</a:t>
            </a:r>
            <a:r>
              <a:rPr lang="cs-CZ" dirty="0" smtClean="0"/>
              <a:t> – bunda</a:t>
            </a:r>
          </a:p>
          <a:p>
            <a:r>
              <a:rPr lang="cs-CZ" dirty="0" smtClean="0"/>
              <a:t>T – </a:t>
            </a:r>
            <a:r>
              <a:rPr lang="cs-CZ" dirty="0" err="1" smtClean="0"/>
              <a:t>shrt</a:t>
            </a:r>
            <a:r>
              <a:rPr lang="cs-CZ" dirty="0" smtClean="0"/>
              <a:t> – tričko</a:t>
            </a:r>
          </a:p>
          <a:p>
            <a:endParaRPr lang="cs-CZ" dirty="0" smtClean="0"/>
          </a:p>
          <a:p>
            <a:r>
              <a:rPr lang="cs-CZ" dirty="0" smtClean="0"/>
              <a:t>Has </a:t>
            </a:r>
            <a:r>
              <a:rPr lang="cs-CZ" dirty="0" err="1" smtClean="0"/>
              <a:t>you</a:t>
            </a:r>
            <a:r>
              <a:rPr lang="cs-CZ" dirty="0" smtClean="0"/>
              <a:t> </a:t>
            </a:r>
            <a:r>
              <a:rPr lang="cs-CZ" dirty="0" err="1" smtClean="0"/>
              <a:t>got</a:t>
            </a:r>
            <a:r>
              <a:rPr lang="cs-CZ" dirty="0" smtClean="0"/>
              <a:t> a ret </a:t>
            </a:r>
            <a:r>
              <a:rPr lang="cs-CZ" dirty="0" err="1" smtClean="0"/>
              <a:t>het</a:t>
            </a:r>
            <a:r>
              <a:rPr lang="cs-CZ" dirty="0" smtClean="0"/>
              <a:t>?</a:t>
            </a:r>
          </a:p>
          <a:p>
            <a:r>
              <a:rPr lang="cs-CZ" dirty="0" err="1" smtClean="0"/>
              <a:t>Now</a:t>
            </a:r>
            <a:r>
              <a:rPr lang="cs-CZ" dirty="0" smtClean="0"/>
              <a:t>, I </a:t>
            </a:r>
            <a:r>
              <a:rPr lang="cs-CZ" dirty="0" err="1" smtClean="0"/>
              <a:t>have</a:t>
            </a:r>
            <a:r>
              <a:rPr lang="cs-CZ" dirty="0" smtClean="0"/>
              <a:t>. I‘m </a:t>
            </a:r>
            <a:r>
              <a:rPr lang="cs-CZ" dirty="0" err="1" smtClean="0"/>
              <a:t>sorry</a:t>
            </a:r>
            <a:r>
              <a:rPr lang="cs-CZ" dirty="0" smtClean="0"/>
              <a:t>.</a:t>
            </a:r>
          </a:p>
          <a:p>
            <a:endParaRPr lang="cs-CZ" dirty="0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Napiš anglicky: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                  </a:t>
            </a:r>
            <a:r>
              <a:rPr lang="cs-CZ" dirty="0" err="1" smtClean="0"/>
              <a:t>brown</a:t>
            </a:r>
            <a:r>
              <a:rPr lang="cs-CZ" dirty="0" smtClean="0"/>
              <a:t> </a:t>
            </a:r>
            <a:r>
              <a:rPr lang="cs-CZ" dirty="0" err="1" smtClean="0"/>
              <a:t>shoes</a:t>
            </a:r>
            <a:endParaRPr lang="cs-CZ" dirty="0"/>
          </a:p>
        </p:txBody>
      </p:sp>
      <p:pic>
        <p:nvPicPr>
          <p:cNvPr id="2051" name="Picture 3" descr="C:\Users\Uživatel\AppData\Local\Microsoft\Windows\Temporary Internet Files\Content.IE5\WV34KO1V\IMG_0654[1]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736" y="1833461"/>
            <a:ext cx="1800000" cy="1379515"/>
          </a:xfrm>
          <a:prstGeom prst="rect">
            <a:avLst/>
          </a:prstGeom>
          <a:noFill/>
        </p:spPr>
      </p:pic>
      <p:pic>
        <p:nvPicPr>
          <p:cNvPr id="2053" name="Picture 5" descr="C:\Users\Uživatel\AppData\Local\Microsoft\Windows\Temporary Internet Files\Content.IE5\WV34KO1V\Black-Hat-Charlie-Chaplin-Bowler-11833-large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3568" y="3297900"/>
            <a:ext cx="1368000" cy="996359"/>
          </a:xfrm>
          <a:prstGeom prst="rect">
            <a:avLst/>
          </a:prstGeom>
          <a:noFill/>
        </p:spPr>
      </p:pic>
      <p:pic>
        <p:nvPicPr>
          <p:cNvPr id="2054" name="Picture 6" descr="C:\Users\Uživatel\AppData\Local\Microsoft\Windows\Temporary Internet Files\Content.IE5\WBAZPRNL\Pink_Ruffle_Mini_Skirt[1]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11567" y="4437288"/>
            <a:ext cx="1052005" cy="1584000"/>
          </a:xfrm>
          <a:prstGeom prst="rect">
            <a:avLst/>
          </a:prstGeom>
          <a:noFill/>
        </p:spPr>
      </p:pic>
      <p:pic>
        <p:nvPicPr>
          <p:cNvPr id="2055" name="Picture 7" descr="C:\Users\Uživatel\AppData\Local\Microsoft\Windows\Temporary Internet Files\Content.IE5\JKIFLNAI\jaw_jacket[1]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815064" y="1700808"/>
            <a:ext cx="765048" cy="1219200"/>
          </a:xfrm>
          <a:prstGeom prst="rect">
            <a:avLst/>
          </a:prstGeom>
          <a:noFill/>
        </p:spPr>
      </p:pic>
      <p:pic>
        <p:nvPicPr>
          <p:cNvPr id="2056" name="Picture 8" descr="C:\Users\Uživatel\AppData\Local\Microsoft\Windows\Temporary Internet Files\Content.IE5\WBAZPRNL\t-shirt-animal-rouge[1]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4464184" y="2745200"/>
            <a:ext cx="1764000" cy="1764000"/>
          </a:xfrm>
          <a:prstGeom prst="rect">
            <a:avLst/>
          </a:prstGeom>
          <a:noFill/>
        </p:spPr>
      </p:pic>
      <p:pic>
        <p:nvPicPr>
          <p:cNvPr id="2057" name="Picture 9" descr="C:\Users\Uživatel\AppData\Local\Microsoft\Windows\Temporary Internet Files\Content.IE5\FB22IIEJ\41BfEunrVZL._SY445_[1].jp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4697252" y="4401280"/>
            <a:ext cx="1154916" cy="154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114</Words>
  <Application>Microsoft Office PowerPoint</Application>
  <PresentationFormat>Předvádění na obrazovce (4:3)</PresentationFormat>
  <Paragraphs>24</Paragraphs>
  <Slides>5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5</vt:i4>
      </vt:variant>
    </vt:vector>
  </HeadingPairs>
  <TitlesOfParts>
    <vt:vector size="8" baseType="lpstr">
      <vt:lpstr>Arial</vt:lpstr>
      <vt:lpstr>Calibri</vt:lpstr>
      <vt:lpstr>Motiv sady Office</vt:lpstr>
      <vt:lpstr>Pojmenujte oblečení na obrázcích</vt:lpstr>
      <vt:lpstr>Doplň písmena</vt:lpstr>
      <vt:lpstr>Doplň věty</vt:lpstr>
      <vt:lpstr>Najdi chyby (8 chyb)</vt:lpstr>
      <vt:lpstr>Napiš anglicky: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Uživatel</dc:creator>
  <cp:lastModifiedBy>jkavkova1</cp:lastModifiedBy>
  <cp:revision>5</cp:revision>
  <dcterms:created xsi:type="dcterms:W3CDTF">2015-03-29T10:46:01Z</dcterms:created>
  <dcterms:modified xsi:type="dcterms:W3CDTF">2020-04-27T05:23:35Z</dcterms:modified>
</cp:coreProperties>
</file>