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9" r:id="rId12"/>
    <p:sldId id="268" r:id="rId13"/>
    <p:sldId id="266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-84" y="-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6795AB6-1160-4836-BE43-9DB8610BAC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4C168EF2-DC76-4BF9-840B-B8EA7119EC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30EB30C3-C273-4F74-9F62-35A103A12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E4B0-FD20-4D68-8145-00D82733F09C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BA59FB24-93B5-4E5A-968F-9DF8556DF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60EA603F-1347-4779-9E32-30DE1F326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24051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81CE743-7C30-40ED-8160-B94C29FF3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ECA369C0-3390-4782-B199-275B46E08D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ECB4DE59-4EF5-4AA5-8160-CAADE571E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E4B0-FD20-4D68-8145-00D82733F09C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A1AE87F0-B768-42A3-9F4A-1066AAD39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A6062DE2-524B-478C-AAD3-7E8353EC0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43339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xmlns="" id="{FA9DA125-B02A-415C-B2EF-FDC1B83EF7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2CF4E505-9B55-4B07-B3A6-5C22C377BB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A97F89EE-3A7F-466D-820C-D564AD29D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E4B0-FD20-4D68-8145-00D82733F09C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147D199D-BA71-41B4-9FCC-A1FC150EC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617E36BA-B3AC-494E-B047-8F1E9978C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14452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822C966-CF30-456A-BFA1-9E7DFBCEB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175C4334-3D56-4E53-AF76-AF49AEB818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A58971FE-CFFD-428B-BC80-3BB978033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E4B0-FD20-4D68-8145-00D82733F09C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40100565-B9FC-46D3-8AFC-0FB7E45DE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30B4441A-7F63-450B-A936-6B7A7279C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452391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3033E8B-ECD4-4152-A899-5F4C370E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FA4B3EA8-59FA-411C-8F7E-34B48BEF1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073E6035-E9CA-4800-A870-A566B0F3A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E4B0-FD20-4D68-8145-00D82733F09C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AE708BE5-D221-4F0B-868E-5445601A1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B80D872B-ED81-4589-8AC1-97522EC97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53889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1380F91-04DB-4D23-BAA8-EA5C5EEA2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F4BA356A-9DF4-4340-8A96-A8545C1A72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BB4EDB09-EAB3-4B20-974A-DE819E7595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ED572A58-A3BA-4BB0-BA81-CDFC38449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E4B0-FD20-4D68-8145-00D82733F09C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E7DDB6DF-7B65-4119-94B1-34FDAA2D0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C55F33EA-92AE-4309-AE54-FA5681583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50823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20F8194-27B0-48C6-BCD7-0B6CFC5F4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A29A628D-95B3-4C87-A482-CE2AA1E082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9B621F68-449E-4FEE-A4F6-8E46A91975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xmlns="" id="{7FE2A90D-269A-4CA7-8C70-1D8AAAAD89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xmlns="" id="{56B875FE-7439-49DA-B4A3-589C4323F5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xmlns="" id="{523A0AD6-D530-4E7F-993C-C899A1C69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E4B0-FD20-4D68-8145-00D82733F09C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xmlns="" id="{458C1621-CD12-4BEF-898A-1A3EFE32D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xmlns="" id="{91728747-F3BF-42BD-B9EE-86921269D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2828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D00A89C-E398-4D8D-895F-A958568F0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03BC8ABF-0342-445A-951B-959CAD403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E4B0-FD20-4D68-8145-00D82733F09C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94F9959E-8D84-4379-A11F-28CB748B9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F2E19E9B-E38D-4EB6-9E2C-0C8707ECA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19925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xmlns="" id="{E26F2BCE-4EAC-47DC-92DC-71D4977DB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E4B0-FD20-4D68-8145-00D82733F09C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BAF310A7-D0E2-4DD8-8193-E4A42F8D6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5C9AB218-20E8-49C6-9152-FDAD44506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67165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6C07107-9FDC-41E4-85C8-8AD5282AB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19A60448-5667-4B08-9FD5-ABC1C76D6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1CC05B91-C432-4607-94E8-C581FE200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51EAA837-B8D9-463A-9CF8-818603E1B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E4B0-FD20-4D68-8145-00D82733F09C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D6C3DA9C-EEDF-4B19-9111-29CD5F45E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ED6521DD-D685-4701-AE53-E13ECB17F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53278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7F4512C-E1B6-4BE8-966D-0D3DB8693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xmlns="" id="{7766BB0B-376C-475C-80C4-1DF7019185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70BC012F-B75A-44E5-8D77-E360B8FE6A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97EA8929-B606-4562-8C56-4FBF3F226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E4B0-FD20-4D68-8145-00D82733F09C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0B032A2F-8FEC-418B-9F13-9A879743F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824BDE4A-AA0F-40B1-A121-FF72B317D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837075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xmlns="" id="{0FD0D149-E145-4801-B2AD-9B1D0FD3F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3E7AB252-F800-455A-9B50-25A3BD248A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0044A6BA-D806-48F7-96AE-2A63DD1953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1E4B0-FD20-4D68-8145-00D82733F09C}" type="datetimeFigureOut">
              <a:rPr lang="cs-CZ" smtClean="0"/>
              <a:pPr/>
              <a:t>5.5.2020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0781ED1A-CCF3-4D3A-8365-A2F1D7710D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D3C1A71F-327E-4237-935E-D008FDF3DF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002068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makeameme.org/meme/bye-bye-see-2f926b6f99" TargetMode="External"/><Relationship Id="rId2" Type="http://schemas.openxmlformats.org/officeDocument/2006/relationships/hyperlink" Target="https://cz.pinterest.com/erbagartin/minion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vectorstock.com/royalty-free-vector/little-boy-with-big-idea-vector-4410178" TargetMode="External"/><Relationship Id="rId5" Type="http://schemas.openxmlformats.org/officeDocument/2006/relationships/hyperlink" Target="https://www.vectorstock.com/royalty-free-vector/cartoon-boy-with-a-good-idea-vector-1542072" TargetMode="External"/><Relationship Id="rId4" Type="http://schemas.openxmlformats.org/officeDocument/2006/relationships/hyperlink" Target="https://cz.pinterest.com/pin/83738874305027941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1932A5F-6596-4234-9999-0BAF450811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ENGLISH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5. </a:t>
            </a:r>
            <a:r>
              <a:rPr lang="cs-CZ" dirty="0" smtClean="0"/>
              <a:t>AB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C2CEB7BD-D8AB-4B46-BB9B-4EC3DCC3B1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7184898" cy="1655762"/>
          </a:xfrm>
        </p:spPr>
        <p:txBody>
          <a:bodyPr/>
          <a:lstStyle/>
          <a:p>
            <a:r>
              <a:rPr lang="cs-CZ" dirty="0" smtClean="0"/>
              <a:t>                              Datum</a:t>
            </a:r>
            <a:r>
              <a:rPr lang="cs-CZ" dirty="0"/>
              <a:t>: 6. 5. 2020</a:t>
            </a:r>
          </a:p>
        </p:txBody>
      </p:sp>
      <p:pic>
        <p:nvPicPr>
          <p:cNvPr id="1026" name="Picture 2" descr="800 Best Minions images | Minions, Minions love, My minion">
            <a:extLst>
              <a:ext uri="{FF2B5EF4-FFF2-40B4-BE49-F238E27FC236}">
                <a16:creationId xmlns:a16="http://schemas.microsoft.com/office/drawing/2014/main" xmlns="" id="{A7D85355-030A-4CF9-87A2-4A15C089B6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708898" y="938213"/>
            <a:ext cx="2892028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xmlns="" id="{097867C1-EA8D-4F7B-96D3-C02D086CBF6A}"/>
              </a:ext>
            </a:extLst>
          </p:cNvPr>
          <p:cNvSpPr txBox="1"/>
          <p:nvPr/>
        </p:nvSpPr>
        <p:spPr>
          <a:xfrm>
            <a:off x="727968" y="4288046"/>
            <a:ext cx="490935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600" dirty="0"/>
              <a:t>ZA CHVÍLI ZAČÍNÁME!</a:t>
            </a:r>
          </a:p>
        </p:txBody>
      </p:sp>
    </p:spTree>
    <p:extLst>
      <p:ext uri="{BB962C8B-B14F-4D97-AF65-F5344CB8AC3E}">
        <p14:creationId xmlns:p14="http://schemas.microsoft.com/office/powerpoint/2010/main" xmlns="" val="4230368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rocek\AppData\Local\Microsoft\Windows\Temporary Internet Files\Content.IE5\0IAO63BD\pool-signs-1497280_64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74990" y="3673210"/>
            <a:ext cx="1190445" cy="1209341"/>
          </a:xfrm>
          <a:prstGeom prst="rect">
            <a:avLst/>
          </a:prstGeom>
          <a:noFill/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EFC7636-87FB-44A8-9860-2B635224C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TESTÍK – slovíčka z Unitu 5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74DAA50B-F11E-4C22-8570-78C79B959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1) Přelož: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fridge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smtClean="0"/>
              <a:t>A) ložnice  B) lednice  C) hala  D) umyvadlo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2) Přelož: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We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are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lost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!</a:t>
            </a:r>
          </a:p>
          <a:p>
            <a:r>
              <a:rPr lang="cs-CZ" dirty="0" smtClean="0"/>
              <a:t>A) Zabloudili jsme!  B) Nemluv hloupě!  C) Mám los!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3) Přelož: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Can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you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swim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?</a:t>
            </a:r>
          </a:p>
          <a:p>
            <a:r>
              <a:rPr lang="cs-CZ" dirty="0" smtClean="0"/>
              <a:t>A) Umíš plavat?  B) Já neumím plavat?  C) Umíš bruslit?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4) Přelož: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celler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smtClean="0"/>
              <a:t>A) byt  B) sklep  C) šatník  D) koupelna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746627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ANKETA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1. Jak často se učíš angličtinu?</a:t>
            </a:r>
          </a:p>
          <a:p>
            <a:r>
              <a:rPr lang="cs-CZ" dirty="0" smtClean="0"/>
              <a:t>A) každý den   B) jen podle rozvrhu  C) 1x týdně   D) vůbec</a:t>
            </a:r>
          </a:p>
          <a:p>
            <a:r>
              <a:rPr lang="cs-CZ" dirty="0" smtClean="0"/>
              <a:t>2) Jakou známkou by ses zatím ohodnotil (a) v tomto 2. pololetí?</a:t>
            </a:r>
          </a:p>
          <a:p>
            <a:r>
              <a:rPr lang="cs-CZ" dirty="0" smtClean="0"/>
              <a:t>A) 1     B) 2    C) 3    D) 4    E) 5</a:t>
            </a:r>
          </a:p>
          <a:p>
            <a:r>
              <a:rPr lang="cs-CZ" dirty="0" smtClean="0"/>
              <a:t>3) Myslíš, že potřebuješ angličtinu pro svou budoucnost?</a:t>
            </a:r>
          </a:p>
          <a:p>
            <a:r>
              <a:rPr lang="cs-CZ" dirty="0" smtClean="0"/>
              <a:t>A) ano    B) ne   C) trošku  D) nevím</a:t>
            </a:r>
          </a:p>
          <a:p>
            <a:endParaRPr lang="cs-CZ" dirty="0"/>
          </a:p>
        </p:txBody>
      </p:sp>
      <p:pic>
        <p:nvPicPr>
          <p:cNvPr id="1033" name="Picture 9" descr="C:\Users\Krocek\AppData\Local\Microsoft\Windows\Temporary Internet Files\Content.IE5\3JRAUEOW\230px-Uhu-Bubo-Bubo-Falknerhof-Lenggries-201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47117" y="769940"/>
            <a:ext cx="1184407" cy="11792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4BBCE15-28E4-4E6B-A0A1-8513F2AA1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HAVE A NICE DAY!</a:t>
            </a:r>
          </a:p>
        </p:txBody>
      </p:sp>
      <p:pic>
        <p:nvPicPr>
          <p:cNvPr id="4" name="Picture 2" descr="bye bye! See you next time! - Thoughtful Minion | Make a Meme">
            <a:extLst>
              <a:ext uri="{FF2B5EF4-FFF2-40B4-BE49-F238E27FC236}">
                <a16:creationId xmlns:a16="http://schemas.microsoft.com/office/drawing/2014/main" xmlns="" id="{F300DF04-73F2-4456-9485-4969A8BF88E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07680" y="2120383"/>
            <a:ext cx="5715000" cy="427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428913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C6C3554-E7BD-4AB2-BAAB-ACE89387A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6BAD3761-747D-4B05-ADAF-6C7FEEBF0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Učebnice Project 1, třetí vydání, Tom </a:t>
            </a:r>
            <a:r>
              <a:rPr lang="cs-CZ" dirty="0" err="1"/>
              <a:t>Hutchinson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Obrázky:</a:t>
            </a:r>
          </a:p>
          <a:p>
            <a:pPr lvl="1"/>
            <a:r>
              <a:rPr lang="cs-CZ" dirty="0">
                <a:hlinkClick r:id="rId2"/>
              </a:rPr>
              <a:t>https://cz.pinterest.com/erbagartin/minions/</a:t>
            </a:r>
            <a:endParaRPr lang="cs-CZ" dirty="0"/>
          </a:p>
          <a:p>
            <a:r>
              <a:rPr lang="cs-CZ" dirty="0">
                <a:hlinkClick r:id="rId3"/>
              </a:rPr>
              <a:t>https://makeameme.org/meme/bye-bye-see-2f926b6f99</a:t>
            </a:r>
            <a:endParaRPr lang="cs-CZ" dirty="0"/>
          </a:p>
          <a:p>
            <a:r>
              <a:rPr lang="cs-CZ" dirty="0">
                <a:hlinkClick r:id="rId4"/>
              </a:rPr>
              <a:t>https://cz.pinterest.com/pin/83738874305027941/</a:t>
            </a:r>
            <a:endParaRPr lang="cs-CZ" dirty="0"/>
          </a:p>
          <a:p>
            <a:r>
              <a:rPr lang="cs-CZ" dirty="0">
                <a:hlinkClick r:id="rId5"/>
              </a:rPr>
              <a:t>https://www.vectorstock.com/royalty-free-vector/cartoon-boy-with-a-good-idea-vector-1542072</a:t>
            </a:r>
            <a:endParaRPr lang="cs-CZ" dirty="0"/>
          </a:p>
          <a:p>
            <a:r>
              <a:rPr lang="cs-CZ" dirty="0">
                <a:hlinkClick r:id="rId6"/>
              </a:rPr>
              <a:t>https://www.vectorstock.com/royalty-free-vector/little-boy-with-big-idea-vector-4410178</a:t>
            </a:r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62498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D40C52C-3D6F-4C3E-AFA7-18D21DECD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SLOVESO </a:t>
            </a:r>
            <a:r>
              <a:rPr lang="cs-CZ" sz="6600" b="1" dirty="0"/>
              <a:t>“CAN“</a:t>
            </a:r>
            <a:endParaRPr lang="cs-CZ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9D91C622-B53E-4FB2-A481-40BE9D7AB9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94" y="1571348"/>
            <a:ext cx="11292396" cy="4921527"/>
          </a:xfrm>
        </p:spPr>
        <p:txBody>
          <a:bodyPr>
            <a:normAutofit/>
          </a:bodyPr>
          <a:lstStyle/>
          <a:p>
            <a:r>
              <a:rPr lang="cs-CZ" dirty="0"/>
              <a:t>Sloveso CAN používáme k vyjádření </a:t>
            </a:r>
            <a:r>
              <a:rPr lang="cs-CZ" b="1" dirty="0"/>
              <a:t>schopnosti</a:t>
            </a:r>
            <a:r>
              <a:rPr lang="cs-CZ" dirty="0"/>
              <a:t> či </a:t>
            </a:r>
            <a:r>
              <a:rPr lang="cs-CZ" b="1" dirty="0"/>
              <a:t>dovednosti </a:t>
            </a:r>
            <a:r>
              <a:rPr lang="cs-CZ" sz="1600" dirty="0"/>
              <a:t>(moci, umět, dokázat)</a:t>
            </a:r>
            <a:endParaRPr lang="cs-CZ" sz="1800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r>
              <a:rPr lang="cs-CZ" b="1" dirty="0"/>
              <a:t>VE TŘETÍ OSOBĚ NENÍ KONCOVÉ –S !!!</a:t>
            </a:r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xmlns="" id="{F5D75EC1-6A81-47EF-83F3-56A28A23A0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72570460"/>
              </p:ext>
            </p:extLst>
          </p:nvPr>
        </p:nvGraphicFramePr>
        <p:xfrm>
          <a:off x="1383930" y="2472535"/>
          <a:ext cx="8127999" cy="265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xmlns="" val="329690496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xmlns="" val="269685080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xmlns="" val="33593578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91167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CAN/CAN‘T </a:t>
                      </a:r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cs-CZ" sz="2400" dirty="0"/>
                        <a:t>SWIM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cs-CZ" sz="2400" dirty="0"/>
                        <a:t>DANCE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cs-CZ" sz="2400" dirty="0"/>
                        <a:t>SPEAK ENGLISH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cs-CZ" sz="2400" dirty="0"/>
                        <a:t>PLAY TENNIS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cs-CZ" sz="2400" dirty="0"/>
                        <a:t>DRAW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cs-CZ" sz="2400" dirty="0"/>
                        <a:t>RIDE A BIKE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77879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YOU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CAN/CAN‘T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21709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HE/SHE/IT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CAN/CAN‘T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26971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WE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CAN/CAN‘T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77868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YOU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CAN/CAN‘T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545939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THEY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CAN/CAN‘T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489111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32942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98F67DB-6308-4DC5-8183-A128AF3AA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ZKUS PŘELOŽIT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0E3A7975-EAFA-4CCF-8954-4C5C01DC0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Umím hrát na klavír. </a:t>
            </a:r>
            <a:r>
              <a:rPr lang="cs-CZ" dirty="0">
                <a:sym typeface="Wingdings" panose="05000000000000000000" pitchFamily="2" charset="2"/>
              </a:rPr>
              <a:t> I </a:t>
            </a:r>
            <a:r>
              <a:rPr lang="cs-CZ" dirty="0" err="1">
                <a:sym typeface="Wingdings" panose="05000000000000000000" pitchFamily="2" charset="2"/>
              </a:rPr>
              <a:t>can</a:t>
            </a:r>
            <a:r>
              <a:rPr lang="cs-CZ" dirty="0">
                <a:sym typeface="Wingdings" panose="05000000000000000000" pitchFamily="2" charset="2"/>
              </a:rPr>
              <a:t> play </a:t>
            </a:r>
            <a:r>
              <a:rPr lang="cs-CZ" dirty="0" err="1">
                <a:sym typeface="Wingdings" panose="05000000000000000000" pitchFamily="2" charset="2"/>
              </a:rPr>
              <a:t>the</a:t>
            </a:r>
            <a:r>
              <a:rPr lang="cs-CZ" dirty="0">
                <a:sym typeface="Wingdings" panose="05000000000000000000" pitchFamily="2" charset="2"/>
              </a:rPr>
              <a:t> piano.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ym typeface="Wingdings" panose="05000000000000000000" pitchFamily="2" charset="2"/>
              </a:rPr>
              <a:t>Moje sestra umí hrát na kytaru. 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ym typeface="Wingdings" panose="05000000000000000000" pitchFamily="2" charset="2"/>
              </a:rPr>
              <a:t>Dokážu to napsat. 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ym typeface="Wingdings" panose="05000000000000000000" pitchFamily="2" charset="2"/>
              </a:rPr>
              <a:t>Moje maminka umí hrát tenis. 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ym typeface="Wingdings" panose="05000000000000000000" pitchFamily="2" charset="2"/>
              </a:rPr>
              <a:t>Dokážu to nakreslit. 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ym typeface="Wingdings" panose="05000000000000000000" pitchFamily="2" charset="2"/>
              </a:rPr>
              <a:t>Můj bratr neumí tančit. 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ym typeface="Wingdings" panose="05000000000000000000" pitchFamily="2" charset="2"/>
              </a:rPr>
              <a:t>Neumím lyžovat. 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ym typeface="Wingdings" panose="05000000000000000000" pitchFamily="2" charset="2"/>
              </a:rPr>
              <a:t>Neumím jezdit na kole. 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ym typeface="Wingdings" panose="05000000000000000000" pitchFamily="2" charset="2"/>
              </a:rPr>
              <a:t>Můj strejda neumí hrát golf. </a:t>
            </a:r>
            <a:endParaRPr lang="cs-CZ" dirty="0"/>
          </a:p>
        </p:txBody>
      </p:sp>
      <p:pic>
        <p:nvPicPr>
          <p:cNvPr id="4" name="Picture 2" descr="Little boy with big idea Royalty Free Vector Image">
            <a:extLst>
              <a:ext uri="{FF2B5EF4-FFF2-40B4-BE49-F238E27FC236}">
                <a16:creationId xmlns:a16="http://schemas.microsoft.com/office/drawing/2014/main" xmlns="" id="{4BD83C5B-09EE-4AF5-A239-9E241B0D6E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02573" y="4001294"/>
            <a:ext cx="1527175" cy="2356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89576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F098A863-6C3C-49DB-98B9-5ABE140FF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KONTROLA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32581E71-2A1F-42D4-9F15-E5C5C4366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Umím hrát na klavír. </a:t>
            </a:r>
            <a:r>
              <a:rPr lang="cs-CZ" dirty="0">
                <a:sym typeface="Wingdings" panose="05000000000000000000" pitchFamily="2" charset="2"/>
              </a:rPr>
              <a:t> I </a:t>
            </a:r>
            <a:r>
              <a:rPr lang="cs-CZ" dirty="0" err="1">
                <a:sym typeface="Wingdings" panose="05000000000000000000" pitchFamily="2" charset="2"/>
              </a:rPr>
              <a:t>can</a:t>
            </a:r>
            <a:r>
              <a:rPr lang="cs-CZ" dirty="0">
                <a:sym typeface="Wingdings" panose="05000000000000000000" pitchFamily="2" charset="2"/>
              </a:rPr>
              <a:t> play </a:t>
            </a:r>
            <a:r>
              <a:rPr lang="cs-CZ" dirty="0" err="1">
                <a:sym typeface="Wingdings" panose="05000000000000000000" pitchFamily="2" charset="2"/>
              </a:rPr>
              <a:t>the</a:t>
            </a:r>
            <a:r>
              <a:rPr lang="cs-CZ" dirty="0">
                <a:sym typeface="Wingdings" panose="05000000000000000000" pitchFamily="2" charset="2"/>
              </a:rPr>
              <a:t> piano.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ym typeface="Wingdings" panose="05000000000000000000" pitchFamily="2" charset="2"/>
              </a:rPr>
              <a:t>Moje sestra umí hrát na kytaru.  My </a:t>
            </a:r>
            <a:r>
              <a:rPr lang="cs-CZ" dirty="0" err="1">
                <a:sym typeface="Wingdings" panose="05000000000000000000" pitchFamily="2" charset="2"/>
              </a:rPr>
              <a:t>sister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can</a:t>
            </a:r>
            <a:r>
              <a:rPr lang="cs-CZ" dirty="0">
                <a:sym typeface="Wingdings" panose="05000000000000000000" pitchFamily="2" charset="2"/>
              </a:rPr>
              <a:t> play </a:t>
            </a:r>
            <a:r>
              <a:rPr lang="cs-CZ" dirty="0" err="1">
                <a:sym typeface="Wingdings" panose="05000000000000000000" pitchFamily="2" charset="2"/>
              </a:rPr>
              <a:t>the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guitar</a:t>
            </a:r>
            <a:r>
              <a:rPr lang="cs-CZ" dirty="0">
                <a:sym typeface="Wingdings" panose="05000000000000000000" pitchFamily="2" charset="2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ym typeface="Wingdings" panose="05000000000000000000" pitchFamily="2" charset="2"/>
              </a:rPr>
              <a:t>Dokážu to napsat-  I </a:t>
            </a:r>
            <a:r>
              <a:rPr lang="cs-CZ" dirty="0" err="1">
                <a:sym typeface="Wingdings" panose="05000000000000000000" pitchFamily="2" charset="2"/>
              </a:rPr>
              <a:t>can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write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it</a:t>
            </a:r>
            <a:r>
              <a:rPr lang="cs-CZ" dirty="0">
                <a:sym typeface="Wingdings" panose="05000000000000000000" pitchFamily="2" charset="2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ym typeface="Wingdings" panose="05000000000000000000" pitchFamily="2" charset="2"/>
              </a:rPr>
              <a:t>Moje maminka umí hrát tenis.  My </a:t>
            </a:r>
            <a:r>
              <a:rPr lang="cs-CZ" dirty="0" err="1">
                <a:sym typeface="Wingdings" panose="05000000000000000000" pitchFamily="2" charset="2"/>
              </a:rPr>
              <a:t>mum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can</a:t>
            </a:r>
            <a:r>
              <a:rPr lang="cs-CZ" dirty="0">
                <a:sym typeface="Wingdings" panose="05000000000000000000" pitchFamily="2" charset="2"/>
              </a:rPr>
              <a:t> play </a:t>
            </a:r>
            <a:r>
              <a:rPr lang="cs-CZ" dirty="0" err="1">
                <a:sym typeface="Wingdings" panose="05000000000000000000" pitchFamily="2" charset="2"/>
              </a:rPr>
              <a:t>tennis</a:t>
            </a:r>
            <a:r>
              <a:rPr lang="cs-CZ" dirty="0">
                <a:sym typeface="Wingdings" panose="05000000000000000000" pitchFamily="2" charset="2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ym typeface="Wingdings" panose="05000000000000000000" pitchFamily="2" charset="2"/>
              </a:rPr>
              <a:t>Dokážu to nakreslit kreslit.  I </a:t>
            </a:r>
            <a:r>
              <a:rPr lang="cs-CZ" dirty="0" err="1">
                <a:sym typeface="Wingdings" panose="05000000000000000000" pitchFamily="2" charset="2"/>
              </a:rPr>
              <a:t>can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draw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it</a:t>
            </a:r>
            <a:r>
              <a:rPr lang="cs-CZ" dirty="0">
                <a:sym typeface="Wingdings" panose="05000000000000000000" pitchFamily="2" charset="2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ym typeface="Wingdings" panose="05000000000000000000" pitchFamily="2" charset="2"/>
              </a:rPr>
              <a:t>Můj bratr neumí tančit.  My </a:t>
            </a:r>
            <a:r>
              <a:rPr lang="cs-CZ" dirty="0" err="1">
                <a:sym typeface="Wingdings" panose="05000000000000000000" pitchFamily="2" charset="2"/>
              </a:rPr>
              <a:t>brother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can‘t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dance</a:t>
            </a:r>
            <a:r>
              <a:rPr lang="cs-CZ" dirty="0">
                <a:sym typeface="Wingdings" panose="05000000000000000000" pitchFamily="2" charset="2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ym typeface="Wingdings" panose="05000000000000000000" pitchFamily="2" charset="2"/>
              </a:rPr>
              <a:t>Neumím lyžovat.  I </a:t>
            </a:r>
            <a:r>
              <a:rPr lang="cs-CZ" dirty="0" err="1">
                <a:sym typeface="Wingdings" panose="05000000000000000000" pitchFamily="2" charset="2"/>
              </a:rPr>
              <a:t>can‘t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skiing</a:t>
            </a:r>
            <a:r>
              <a:rPr lang="cs-CZ" dirty="0">
                <a:sym typeface="Wingdings" panose="05000000000000000000" pitchFamily="2" charset="2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ym typeface="Wingdings" panose="05000000000000000000" pitchFamily="2" charset="2"/>
              </a:rPr>
              <a:t>Neumím jezdit na kole.  I </a:t>
            </a:r>
            <a:r>
              <a:rPr lang="cs-CZ" dirty="0" err="1">
                <a:sym typeface="Wingdings" panose="05000000000000000000" pitchFamily="2" charset="2"/>
              </a:rPr>
              <a:t>can‘t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ride</a:t>
            </a:r>
            <a:r>
              <a:rPr lang="cs-CZ" dirty="0">
                <a:sym typeface="Wingdings" panose="05000000000000000000" pitchFamily="2" charset="2"/>
              </a:rPr>
              <a:t> a bike.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ym typeface="Wingdings" panose="05000000000000000000" pitchFamily="2" charset="2"/>
              </a:rPr>
              <a:t>Můj strejda neumí hrát golf.  My </a:t>
            </a:r>
            <a:r>
              <a:rPr lang="cs-CZ" dirty="0" err="1">
                <a:sym typeface="Wingdings" panose="05000000000000000000" pitchFamily="2" charset="2"/>
              </a:rPr>
              <a:t>uncle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can‘t</a:t>
            </a:r>
            <a:r>
              <a:rPr lang="cs-CZ" dirty="0">
                <a:sym typeface="Wingdings" panose="05000000000000000000" pitchFamily="2" charset="2"/>
              </a:rPr>
              <a:t> play a golf.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28351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56690F0-34C2-4C96-B776-F07072641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TVOŘENÍ OTÁZEK se slovesem </a:t>
            </a:r>
            <a:r>
              <a:rPr lang="cs-CZ" sz="6000" b="1" dirty="0"/>
              <a:t>CAN</a:t>
            </a:r>
            <a:br>
              <a:rPr lang="cs-CZ" sz="6000" b="1" dirty="0"/>
            </a:br>
            <a:r>
              <a:rPr lang="cs-CZ" dirty="0"/>
              <a:t>TVOŘENÍ KRÁTKÝCH ODPOVĚDÍ se slovesem </a:t>
            </a:r>
            <a:r>
              <a:rPr lang="cs-CZ" sz="6000" b="1" dirty="0"/>
              <a:t>CAN</a:t>
            </a:r>
            <a:endParaRPr lang="cs-CZ" sz="31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74ECE001-0426-44B7-83E6-37273B0EB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/>
          </a:p>
          <a:p>
            <a:r>
              <a:rPr lang="cs-CZ" b="1" dirty="0"/>
              <a:t>Otázky</a:t>
            </a:r>
            <a:r>
              <a:rPr lang="cs-CZ" dirty="0"/>
              <a:t> - přehození slovosledu:</a:t>
            </a:r>
          </a:p>
          <a:p>
            <a:pPr lvl="1"/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play </a:t>
            </a:r>
            <a:r>
              <a:rPr lang="cs-CZ" dirty="0" err="1"/>
              <a:t>the</a:t>
            </a:r>
            <a:r>
              <a:rPr lang="cs-CZ" dirty="0"/>
              <a:t> piano?</a:t>
            </a:r>
          </a:p>
          <a:p>
            <a:pPr lvl="1"/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she</a:t>
            </a:r>
            <a:r>
              <a:rPr lang="cs-CZ" dirty="0"/>
              <a:t> </a:t>
            </a:r>
            <a:r>
              <a:rPr lang="cs-CZ" dirty="0" err="1"/>
              <a:t>dance</a:t>
            </a:r>
            <a:r>
              <a:rPr lang="cs-CZ" dirty="0"/>
              <a:t>?</a:t>
            </a:r>
          </a:p>
          <a:p>
            <a:pPr marL="457200" lvl="1" indent="0">
              <a:buNone/>
            </a:pPr>
            <a:endParaRPr lang="cs-CZ" dirty="0"/>
          </a:p>
          <a:p>
            <a:r>
              <a:rPr lang="cs-CZ" b="1" dirty="0"/>
              <a:t>Odpovědi:</a:t>
            </a:r>
          </a:p>
          <a:p>
            <a:pPr lvl="1"/>
            <a:r>
              <a:rPr lang="cs-CZ" dirty="0" err="1"/>
              <a:t>Yes</a:t>
            </a:r>
            <a:r>
              <a:rPr lang="cs-CZ" dirty="0"/>
              <a:t>, I </a:t>
            </a:r>
            <a:r>
              <a:rPr lang="cs-CZ" dirty="0" err="1"/>
              <a:t>can</a:t>
            </a:r>
            <a:r>
              <a:rPr lang="cs-CZ" dirty="0"/>
              <a:t>.</a:t>
            </a:r>
          </a:p>
          <a:p>
            <a:pPr lvl="1"/>
            <a:r>
              <a:rPr lang="cs-CZ" dirty="0"/>
              <a:t>No, I </a:t>
            </a:r>
            <a:r>
              <a:rPr lang="cs-CZ" dirty="0" err="1"/>
              <a:t>can‘t</a:t>
            </a:r>
            <a:r>
              <a:rPr lang="cs-CZ" dirty="0"/>
              <a:t>.</a:t>
            </a:r>
          </a:p>
          <a:p>
            <a:pPr lvl="1"/>
            <a:r>
              <a:rPr lang="cs-CZ" dirty="0" err="1"/>
              <a:t>Yes</a:t>
            </a:r>
            <a:r>
              <a:rPr lang="cs-CZ" dirty="0"/>
              <a:t>, </a:t>
            </a:r>
            <a:r>
              <a:rPr lang="cs-CZ" dirty="0" err="1"/>
              <a:t>she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.</a:t>
            </a:r>
          </a:p>
          <a:p>
            <a:pPr lvl="1"/>
            <a:r>
              <a:rPr lang="cs-CZ" dirty="0"/>
              <a:t>No, </a:t>
            </a:r>
            <a:r>
              <a:rPr lang="cs-CZ" dirty="0" err="1"/>
              <a:t>she</a:t>
            </a:r>
            <a:r>
              <a:rPr lang="cs-CZ" dirty="0"/>
              <a:t> </a:t>
            </a:r>
            <a:r>
              <a:rPr lang="cs-CZ" dirty="0" err="1"/>
              <a:t>can‘t</a:t>
            </a:r>
            <a:r>
              <a:rPr lang="cs-CZ" dirty="0"/>
              <a:t>.</a:t>
            </a:r>
          </a:p>
        </p:txBody>
      </p:sp>
      <p:pic>
        <p:nvPicPr>
          <p:cNvPr id="4" name="Picture 2" descr="Cartoon boy with a good idea Royalty Free Vector Image">
            <a:extLst>
              <a:ext uri="{FF2B5EF4-FFF2-40B4-BE49-F238E27FC236}">
                <a16:creationId xmlns:a16="http://schemas.microsoft.com/office/drawing/2014/main" xmlns="" id="{F25A76C9-5C74-424B-BAC6-FFF78093D1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58060" y="3256964"/>
            <a:ext cx="2097350" cy="3235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96091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0BEDD5F-0E7E-4721-987B-DDE31BA75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VYTVOŘ OTÁZKY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DEC35275-5EC0-4F4A-86F0-47E8614E77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Umíš mluvit anglicky? </a:t>
            </a:r>
            <a:r>
              <a:rPr lang="cs-CZ" dirty="0">
                <a:sym typeface="Wingdings" panose="05000000000000000000" pitchFamily="2" charset="2"/>
              </a:rPr>
              <a:t> </a:t>
            </a:r>
            <a:r>
              <a:rPr lang="cs-CZ" dirty="0" err="1">
                <a:sym typeface="Wingdings" panose="05000000000000000000" pitchFamily="2" charset="2"/>
              </a:rPr>
              <a:t>Can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you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speak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English</a:t>
            </a:r>
            <a:r>
              <a:rPr lang="cs-CZ" dirty="0">
                <a:sym typeface="Wingdings" panose="05000000000000000000" pitchFamily="2" charset="2"/>
              </a:rPr>
              <a:t>?</a:t>
            </a:r>
          </a:p>
          <a:p>
            <a:r>
              <a:rPr lang="cs-CZ" dirty="0">
                <a:sym typeface="Wingdings" panose="05000000000000000000" pitchFamily="2" charset="2"/>
              </a:rPr>
              <a:t>Umíš lyžovat? </a:t>
            </a:r>
          </a:p>
          <a:p>
            <a:r>
              <a:rPr lang="cs-CZ" dirty="0">
                <a:sym typeface="Wingdings" panose="05000000000000000000" pitchFamily="2" charset="2"/>
              </a:rPr>
              <a:t>Umíš hrát na hudební nástroj? </a:t>
            </a:r>
          </a:p>
          <a:p>
            <a:r>
              <a:rPr lang="cs-CZ" dirty="0">
                <a:sym typeface="Wingdings" panose="05000000000000000000" pitchFamily="2" charset="2"/>
              </a:rPr>
              <a:t>Umíš hrát hokej? </a:t>
            </a:r>
          </a:p>
          <a:p>
            <a:r>
              <a:rPr lang="cs-CZ" dirty="0">
                <a:sym typeface="Wingdings" panose="05000000000000000000" pitchFamily="2" charset="2"/>
              </a:rPr>
              <a:t>Dokážeš to udělat? 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22390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868DA4E-6ED3-4F35-B40B-787F1C217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KONTROLA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D0A0C6AF-07A4-4242-ABA7-FBAB7FF31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Umíš mluvit anglicky? </a:t>
            </a:r>
            <a:r>
              <a:rPr lang="cs-CZ" dirty="0">
                <a:sym typeface="Wingdings" panose="05000000000000000000" pitchFamily="2" charset="2"/>
              </a:rPr>
              <a:t> </a:t>
            </a:r>
            <a:r>
              <a:rPr lang="cs-CZ" dirty="0" err="1">
                <a:sym typeface="Wingdings" panose="05000000000000000000" pitchFamily="2" charset="2"/>
              </a:rPr>
              <a:t>Can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you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speak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English</a:t>
            </a:r>
            <a:r>
              <a:rPr lang="cs-CZ" dirty="0">
                <a:sym typeface="Wingdings" panose="05000000000000000000" pitchFamily="2" charset="2"/>
              </a:rPr>
              <a:t>?</a:t>
            </a:r>
          </a:p>
          <a:p>
            <a:r>
              <a:rPr lang="cs-CZ" dirty="0">
                <a:sym typeface="Wingdings" panose="05000000000000000000" pitchFamily="2" charset="2"/>
              </a:rPr>
              <a:t>Umíš lyžovat?  </a:t>
            </a:r>
            <a:r>
              <a:rPr lang="cs-CZ" dirty="0" err="1">
                <a:sym typeface="Wingdings" panose="05000000000000000000" pitchFamily="2" charset="2"/>
              </a:rPr>
              <a:t>Can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you</a:t>
            </a:r>
            <a:r>
              <a:rPr lang="cs-CZ" dirty="0">
                <a:sym typeface="Wingdings" panose="05000000000000000000" pitchFamily="2" charset="2"/>
              </a:rPr>
              <a:t> ski?</a:t>
            </a:r>
          </a:p>
          <a:p>
            <a:r>
              <a:rPr lang="cs-CZ" dirty="0">
                <a:sym typeface="Wingdings" panose="05000000000000000000" pitchFamily="2" charset="2"/>
              </a:rPr>
              <a:t>Umíš hrát na hudební nástroj?  </a:t>
            </a:r>
            <a:r>
              <a:rPr lang="cs-CZ" dirty="0" err="1">
                <a:sym typeface="Wingdings" panose="05000000000000000000" pitchFamily="2" charset="2"/>
              </a:rPr>
              <a:t>Can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you</a:t>
            </a:r>
            <a:r>
              <a:rPr lang="cs-CZ" dirty="0">
                <a:sym typeface="Wingdings" panose="05000000000000000000" pitchFamily="2" charset="2"/>
              </a:rPr>
              <a:t> play </a:t>
            </a:r>
            <a:r>
              <a:rPr lang="cs-CZ" dirty="0" err="1">
                <a:sym typeface="Wingdings" panose="05000000000000000000" pitchFamily="2" charset="2"/>
              </a:rPr>
              <a:t>the</a:t>
            </a:r>
            <a:r>
              <a:rPr lang="cs-CZ" dirty="0">
                <a:sym typeface="Wingdings" panose="05000000000000000000" pitchFamily="2" charset="2"/>
              </a:rPr>
              <a:t> musical instrument?</a:t>
            </a:r>
          </a:p>
          <a:p>
            <a:r>
              <a:rPr lang="cs-CZ" dirty="0">
                <a:sym typeface="Wingdings" panose="05000000000000000000" pitchFamily="2" charset="2"/>
              </a:rPr>
              <a:t>Umíš hrát hokej?  </a:t>
            </a:r>
            <a:r>
              <a:rPr lang="cs-CZ" dirty="0" err="1">
                <a:sym typeface="Wingdings" panose="05000000000000000000" pitchFamily="2" charset="2"/>
              </a:rPr>
              <a:t>Can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you</a:t>
            </a:r>
            <a:r>
              <a:rPr lang="cs-CZ" dirty="0">
                <a:sym typeface="Wingdings" panose="05000000000000000000" pitchFamily="2" charset="2"/>
              </a:rPr>
              <a:t> play </a:t>
            </a:r>
            <a:r>
              <a:rPr lang="cs-CZ" dirty="0" err="1">
                <a:sym typeface="Wingdings" panose="05000000000000000000" pitchFamily="2" charset="2"/>
              </a:rPr>
              <a:t>ice</a:t>
            </a:r>
            <a:r>
              <a:rPr lang="cs-CZ" dirty="0">
                <a:sym typeface="Wingdings" panose="05000000000000000000" pitchFamily="2" charset="2"/>
              </a:rPr>
              <a:t> - </a:t>
            </a:r>
            <a:r>
              <a:rPr lang="cs-CZ" dirty="0" err="1">
                <a:sym typeface="Wingdings" panose="05000000000000000000" pitchFamily="2" charset="2"/>
              </a:rPr>
              <a:t>hockey</a:t>
            </a:r>
            <a:r>
              <a:rPr lang="cs-CZ" dirty="0">
                <a:sym typeface="Wingdings" panose="05000000000000000000" pitchFamily="2" charset="2"/>
              </a:rPr>
              <a:t>?</a:t>
            </a:r>
          </a:p>
          <a:p>
            <a:r>
              <a:rPr lang="cs-CZ" dirty="0">
                <a:sym typeface="Wingdings" panose="05000000000000000000" pitchFamily="2" charset="2"/>
              </a:rPr>
              <a:t>Dokážeš to udělat?  </a:t>
            </a:r>
            <a:r>
              <a:rPr lang="cs-CZ" dirty="0" err="1">
                <a:sym typeface="Wingdings" panose="05000000000000000000" pitchFamily="2" charset="2"/>
              </a:rPr>
              <a:t>Can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you</a:t>
            </a:r>
            <a:r>
              <a:rPr lang="cs-CZ" dirty="0">
                <a:sym typeface="Wingdings" panose="05000000000000000000" pitchFamily="2" charset="2"/>
              </a:rPr>
              <a:t> do </a:t>
            </a:r>
            <a:r>
              <a:rPr lang="cs-CZ" dirty="0" err="1">
                <a:sym typeface="Wingdings" panose="05000000000000000000" pitchFamily="2" charset="2"/>
              </a:rPr>
              <a:t>it</a:t>
            </a:r>
            <a:r>
              <a:rPr lang="cs-CZ" dirty="0">
                <a:sym typeface="Wingdings" panose="05000000000000000000" pitchFamily="2" charset="2"/>
              </a:rPr>
              <a:t>?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04991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82A8B17-BF73-4FE4-B577-9FCD7D001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SLOVÍČKA 5D – CVIČENÍ </a:t>
            </a:r>
            <a:r>
              <a:rPr lang="cs-CZ" dirty="0">
                <a:sym typeface="Wingdings" panose="05000000000000000000" pitchFamily="2" charset="2"/>
              </a:rPr>
              <a:t> SPOJ SLOVÍČKA</a:t>
            </a:r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xmlns="" id="{69DFDED7-A9C1-4D74-83DE-151D45D612B3}"/>
              </a:ext>
            </a:extLst>
          </p:cNvPr>
          <p:cNvSpPr txBox="1"/>
          <p:nvPr/>
        </p:nvSpPr>
        <p:spPr>
          <a:xfrm>
            <a:off x="1331650" y="2091669"/>
            <a:ext cx="253901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cs-CZ" sz="2800" dirty="0"/>
              <a:t>SKI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dirty="0"/>
              <a:t>STUPID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dirty="0"/>
              <a:t>SWIM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dirty="0"/>
              <a:t>WRONG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dirty="0"/>
              <a:t>GOLF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dirty="0"/>
              <a:t>GO BACK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dirty="0"/>
              <a:t>CROSS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dirty="0"/>
              <a:t>CLOSED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dirty="0"/>
              <a:t>FIND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dirty="0"/>
              <a:t>PAINT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xmlns="" id="{78F4B09A-FC8D-4BDA-AA36-0E9DDA620443}"/>
              </a:ext>
            </a:extLst>
          </p:cNvPr>
          <p:cNvSpPr txBox="1"/>
          <p:nvPr/>
        </p:nvSpPr>
        <p:spPr>
          <a:xfrm>
            <a:off x="6625703" y="2091670"/>
            <a:ext cx="339126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cs-CZ" sz="2800" dirty="0"/>
              <a:t>BARVA/MALOVAT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2800" dirty="0"/>
              <a:t>GOLF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2800" dirty="0"/>
              <a:t>HLOUPÝ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2800" dirty="0"/>
              <a:t>LYŽE/LYŽOVAT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2800" dirty="0"/>
              <a:t>NAJÍT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2800" dirty="0"/>
              <a:t>PLAVAT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2800" dirty="0"/>
              <a:t>PŘEJÍT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2800" dirty="0"/>
              <a:t>ŠPATNÝ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2800" dirty="0"/>
              <a:t>VRÁTIT SE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2800" dirty="0"/>
              <a:t>ZAVŘENÝ</a:t>
            </a:r>
          </a:p>
        </p:txBody>
      </p:sp>
    </p:spTree>
    <p:extLst>
      <p:ext uri="{BB962C8B-B14F-4D97-AF65-F5344CB8AC3E}">
        <p14:creationId xmlns:p14="http://schemas.microsoft.com/office/powerpoint/2010/main" xmlns="" val="3174034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E46F87A-A3FF-456F-9A20-B5BCAA595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KONTROLA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CD840CE7-6845-4F08-B71C-135FC47966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7049" y="2091669"/>
            <a:ext cx="3505200" cy="4486683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cs-CZ" sz="2400" dirty="0"/>
              <a:t>LYŽE/LYŽOVAT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400" dirty="0"/>
              <a:t>HLOUPÝ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400" dirty="0"/>
              <a:t>PLAVAT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400" dirty="0"/>
              <a:t>ŠPATNÝ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400" dirty="0"/>
              <a:t>GOLF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400" dirty="0"/>
              <a:t>VRÁTIT SE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400" dirty="0"/>
              <a:t>PŘEJÍT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400" dirty="0"/>
              <a:t>ZAVŘENÝ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400" dirty="0"/>
              <a:t>NAJÍT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400" dirty="0"/>
              <a:t>BARVA/MALOVAT</a:t>
            </a:r>
          </a:p>
          <a:p>
            <a:endParaRPr lang="cs-CZ" sz="2000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xmlns="" id="{19E23867-09F2-4283-BDCD-040F3D002FBA}"/>
              </a:ext>
            </a:extLst>
          </p:cNvPr>
          <p:cNvSpPr txBox="1"/>
          <p:nvPr/>
        </p:nvSpPr>
        <p:spPr>
          <a:xfrm>
            <a:off x="949911" y="2166150"/>
            <a:ext cx="237033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cs-CZ" sz="2400" dirty="0"/>
              <a:t>SKI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400" dirty="0"/>
              <a:t>STUPID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400" dirty="0"/>
              <a:t>SWIM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400" dirty="0"/>
              <a:t>WRONG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400" dirty="0"/>
              <a:t>GOLF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400" dirty="0"/>
              <a:t>GO BACK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400" dirty="0"/>
              <a:t>CROSS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400" dirty="0"/>
              <a:t>CLOSED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400" dirty="0"/>
              <a:t>FIND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400" dirty="0"/>
              <a:t>PAINT</a:t>
            </a:r>
          </a:p>
        </p:txBody>
      </p:sp>
    </p:spTree>
    <p:extLst>
      <p:ext uri="{BB962C8B-B14F-4D97-AF65-F5344CB8AC3E}">
        <p14:creationId xmlns:p14="http://schemas.microsoft.com/office/powerpoint/2010/main" xmlns="" val="25512828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611</Words>
  <Application>Microsoft Office PowerPoint</Application>
  <PresentationFormat>Vlastní</PresentationFormat>
  <Paragraphs>146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Office</vt:lpstr>
      <vt:lpstr>ENGLISH 5. AB</vt:lpstr>
      <vt:lpstr>SLOVESO “CAN“</vt:lpstr>
      <vt:lpstr>ZKUS PŘELOŽIT</vt:lpstr>
      <vt:lpstr>KONTROLA</vt:lpstr>
      <vt:lpstr>TVOŘENÍ OTÁZEK se slovesem CAN TVOŘENÍ KRÁTKÝCH ODPOVĚDÍ se slovesem CAN</vt:lpstr>
      <vt:lpstr>VYTVOŘ OTÁZKY</vt:lpstr>
      <vt:lpstr>KONTROLA</vt:lpstr>
      <vt:lpstr>SLOVÍČKA 5D – CVIČENÍ  SPOJ SLOVÍČKA</vt:lpstr>
      <vt:lpstr>KONTROLA</vt:lpstr>
      <vt:lpstr>TESTÍK – slovíčka z Unitu 5</vt:lpstr>
      <vt:lpstr>ANKETA</vt:lpstr>
      <vt:lpstr>HAVE A NICE DAY!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ANGLIČTINA 5. ROČNÍK</dc:title>
  <dc:creator>Karin Kročková</dc:creator>
  <cp:lastModifiedBy>Krocek</cp:lastModifiedBy>
  <cp:revision>41</cp:revision>
  <dcterms:created xsi:type="dcterms:W3CDTF">2020-05-03T14:34:22Z</dcterms:created>
  <dcterms:modified xsi:type="dcterms:W3CDTF">2020-05-05T19:22:07Z</dcterms:modified>
</cp:coreProperties>
</file>