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9C25-D6E9-4496-A997-B4D8443565A0}" type="datetimeFigureOut">
              <a:rPr lang="cs-CZ" smtClean="0"/>
              <a:pPr/>
              <a:t>24.5.2020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96DB-1F2B-4EC3-9BF6-65FC733CA6F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OPAKOVÁNÍ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WB – p.46 - 47</a:t>
            </a:r>
            <a:endParaRPr lang="cs-CZ" dirty="0"/>
          </a:p>
        </p:txBody>
      </p:sp>
      <p:pic>
        <p:nvPicPr>
          <p:cNvPr id="10242" name="Picture 2" descr="Podmínky pro dě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7191389" cy="2719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– WB STR. 47/ KVÍZ „A“</a:t>
            </a:r>
            <a:endParaRPr lang="cs-CZ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1527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071934" y="1500174"/>
            <a:ext cx="4714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Art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    2. bag     3.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bike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lock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5.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animal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6.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commedies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7. science fiction film 8.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Maths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9.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teacher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10. go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fishing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11. ten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thirty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12. listen to music</a:t>
            </a: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13. Science  14. play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football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15.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four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o´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clock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</a:p>
          <a:p>
            <a:pPr marL="342900" indent="-342900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Thinking Kids Clipart Transparent Png - Insights About K To 12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00240"/>
            <a:ext cx="2659309" cy="200026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Přelož otázky a potom odpověz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na otázky – KVÍZ „B“!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45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576" y="1542897"/>
            <a:ext cx="4104456" cy="491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appy Young Lady Thinking Face With Thought Bubble Vector Stock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714356"/>
            <a:ext cx="1092177" cy="115904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NÁPOVĚDA</a:t>
            </a:r>
            <a:endParaRPr lang="cs-CZ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598" y="1276548"/>
            <a:ext cx="366795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143372" y="1714488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Máš dneska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Vv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Jaká je tvoje oblíbená (vyučovací) hodina?</a:t>
            </a:r>
          </a:p>
          <a:p>
            <a:pPr marL="342900" indent="-342900">
              <a:buAutoNum type="arabicPeriod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Jaké televizní programy se ti líbí?</a:t>
            </a:r>
          </a:p>
          <a:p>
            <a:pPr marL="342900" indent="-342900">
              <a:buAutoNum type="arabicPeriod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Co děláš o sobotách?</a:t>
            </a:r>
          </a:p>
          <a:p>
            <a:pPr marL="342900" indent="-342900">
              <a:buAutoNum type="arabicPeriod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Chodíš nakupovat ve svém volném čase?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 TABULKU:</a:t>
            </a:r>
            <a:endParaRPr lang="cs-CZ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738" y="1571613"/>
            <a:ext cx="7589600" cy="440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TABULKY:</a:t>
            </a:r>
            <a:endParaRPr lang="cs-CZ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873394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857224" y="37861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ENGLISH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8662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HISTORY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28662" y="464344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ART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28992" y="378619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COMEDIES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57554" y="46434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FILMS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357554" y="507207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CARTOONS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357554" y="55007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MUSIC CHANNEL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86446" y="371475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GO SHOPPING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786446" y="41433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PLAY TABLE TENNIS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15008" y="464344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PLAY COMPUTER GAMES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715008" y="50720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WATCH TV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715008" y="542926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READ A BOOK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286116" y="414338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MUSIC PROGRAMMES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 flipH="1">
            <a:off x="1000100" y="507207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P.E.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PŘEČTI A PŘELOŽ - WB STR. 46/2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0816" y="1196752"/>
            <a:ext cx="6937207" cy="35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875153" y="4869160"/>
            <a:ext cx="7172870" cy="151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Kolik je hodin?</a:t>
            </a:r>
          </a:p>
          <a:p>
            <a:pPr marL="342900" indent="-342900">
              <a:buAutoNum type="arabicPeriod"/>
            </a:pPr>
            <a:r>
              <a:rPr lang="cs-CZ" dirty="0" smtClean="0"/>
              <a:t>Kdy dneska máme dějepis (vlastivědu)?</a:t>
            </a:r>
          </a:p>
          <a:p>
            <a:pPr marL="342900" indent="-342900">
              <a:buAutoNum type="arabicPeriod"/>
            </a:pPr>
            <a:r>
              <a:rPr lang="cs-CZ" dirty="0" smtClean="0"/>
              <a:t>Co děláš ve svém volném čase?</a:t>
            </a:r>
          </a:p>
          <a:p>
            <a:pPr marL="342900" indent="-342900">
              <a:buAutoNum type="arabicPeriod"/>
            </a:pPr>
            <a:r>
              <a:rPr lang="cs-CZ" dirty="0" smtClean="0"/>
              <a:t>Jaký TV program se ti líbí?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Přečti a přelož odpovědi: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24744"/>
            <a:ext cx="62646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611560" y="4365104"/>
            <a:ext cx="7675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smtClean="0"/>
              <a:t>Mám rád(a) kvízy. Jsou skvělé!</a:t>
            </a:r>
          </a:p>
          <a:p>
            <a:pPr marL="342900" indent="-342900">
              <a:buAutoNum type="alphaLcParenR"/>
            </a:pPr>
            <a:r>
              <a:rPr lang="cs-CZ" dirty="0" smtClean="0"/>
              <a:t>Je 7.15.</a:t>
            </a:r>
          </a:p>
          <a:p>
            <a:pPr marL="342900" indent="-342900">
              <a:buAutoNum type="alphaLcParenR"/>
            </a:pPr>
            <a:r>
              <a:rPr lang="cs-CZ" dirty="0" smtClean="0"/>
              <a:t>Já jdu bruslit a hrát PC hry.</a:t>
            </a:r>
          </a:p>
          <a:p>
            <a:pPr marL="342900" indent="-342900">
              <a:buAutoNum type="alphaLcParenR"/>
            </a:pPr>
            <a:r>
              <a:rPr lang="cs-CZ" dirty="0" smtClean="0"/>
              <a:t>V 11.30.</a:t>
            </a:r>
          </a:p>
          <a:p>
            <a:pPr marL="342900" indent="-342900">
              <a:buAutoNum type="alphaLcParenR"/>
            </a:pPr>
            <a:r>
              <a:rPr lang="cs-CZ" dirty="0" smtClean="0"/>
              <a:t>Je 7.50.</a:t>
            </a:r>
          </a:p>
          <a:p>
            <a:pPr marL="342900" indent="-342900">
              <a:buAutoNum type="alphaLcParenR"/>
            </a:pPr>
            <a:r>
              <a:rPr lang="cs-CZ" dirty="0" smtClean="0"/>
              <a:t>Mám rád(a) komedie.</a:t>
            </a:r>
          </a:p>
          <a:p>
            <a:pPr marL="342900" indent="-342900">
              <a:buAutoNum type="alphaLcParenR"/>
            </a:pPr>
            <a:r>
              <a:rPr lang="cs-CZ" dirty="0" smtClean="0"/>
              <a:t>My máme dějepis (vlastivědu) v 11 hodin.</a:t>
            </a:r>
          </a:p>
          <a:p>
            <a:pPr marL="342900" indent="-342900">
              <a:buAutoNum type="alphaLcParenR"/>
            </a:pPr>
            <a:endParaRPr lang="cs-CZ" dirty="0" smtClean="0"/>
          </a:p>
          <a:p>
            <a:pPr marL="342900" indent="-342900">
              <a:buAutoNum type="alphaLcParenR"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SPRÁVNÉ ŘEŠENÍ WB str. 46/cv.2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POZORNĚ SI PROHLÉDNI OBRÁZKY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2924" y="1976663"/>
            <a:ext cx="777815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714876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14876" y="350043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14876" y="435769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86314" y="51435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UTVOŘ VĚTY A NAPIŠ JE, WB str. 47/3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03872"/>
            <a:ext cx="7571184" cy="31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755576" y="511070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NEZAPOMEŇ: VĚTA ZAČÍNÁ VELKÝM PÍSMENEM. </a:t>
            </a:r>
          </a:p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                      VĚTA KONČÍ ZNAMÉNKEM (., ?, !)</a:t>
            </a:r>
          </a:p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                       VELIKOST „OKÉNKA“ TI NAPOVÍ DÉLKU SLOVA.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– WB str. 47/3</a:t>
            </a:r>
            <a:endParaRPr lang="cs-CZ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96752"/>
            <a:ext cx="8147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39552" y="4293096"/>
            <a:ext cx="7472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 smtClean="0">
                <a:solidFill>
                  <a:srgbClr val="FF0000"/>
                </a:solidFill>
              </a:rPr>
              <a:t>What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time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rgbClr val="FF0000"/>
                </a:solidFill>
              </a:rPr>
              <a:t>It</a:t>
            </a:r>
            <a:r>
              <a:rPr lang="cs-CZ" dirty="0" smtClean="0">
                <a:solidFill>
                  <a:srgbClr val="FF0000"/>
                </a:solidFill>
              </a:rPr>
              <a:t>´s half past </a:t>
            </a:r>
            <a:r>
              <a:rPr lang="cs-CZ" dirty="0" err="1" smtClean="0">
                <a:solidFill>
                  <a:srgbClr val="FF0000"/>
                </a:solidFill>
              </a:rPr>
              <a:t>twelve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Do </a:t>
            </a:r>
            <a:r>
              <a:rPr lang="cs-CZ" dirty="0" err="1" smtClean="0">
                <a:solidFill>
                  <a:srgbClr val="FF0000"/>
                </a:solidFill>
              </a:rPr>
              <a:t>you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like</a:t>
            </a:r>
            <a:r>
              <a:rPr lang="cs-CZ" dirty="0" smtClean="0">
                <a:solidFill>
                  <a:srgbClr val="FF0000"/>
                </a:solidFill>
              </a:rPr>
              <a:t> music </a:t>
            </a:r>
            <a:r>
              <a:rPr lang="cs-CZ" dirty="0" err="1" smtClean="0">
                <a:solidFill>
                  <a:srgbClr val="FF0000"/>
                </a:solidFill>
              </a:rPr>
              <a:t>programmes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cs-CZ" dirty="0" err="1" smtClean="0">
                <a:solidFill>
                  <a:srgbClr val="FF0000"/>
                </a:solidFill>
              </a:rPr>
              <a:t>When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have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got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Art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Do </a:t>
            </a:r>
            <a:r>
              <a:rPr lang="cs-CZ" dirty="0" err="1" smtClean="0">
                <a:solidFill>
                  <a:srgbClr val="FF0000"/>
                </a:solidFill>
              </a:rPr>
              <a:t>you</a:t>
            </a:r>
            <a:r>
              <a:rPr lang="cs-CZ" dirty="0" smtClean="0">
                <a:solidFill>
                  <a:srgbClr val="FF0000"/>
                </a:solidFill>
              </a:rPr>
              <a:t> go </a:t>
            </a:r>
            <a:r>
              <a:rPr lang="cs-CZ" dirty="0" err="1" smtClean="0">
                <a:solidFill>
                  <a:srgbClr val="FF0000"/>
                </a:solidFill>
              </a:rPr>
              <a:t>shopping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ree Thinking Images, Download Free Clip Art, Free Clip Art 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524" y="4552085"/>
            <a:ext cx="2000264" cy="204011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NAPIŠ, CO JE NA OBRÁZCÍCH - KVÍZ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33527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500562" y="1357298"/>
            <a:ext cx="40719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NÁPOVĚDA – MŮŽEŠ VYBÍRAT Z TĚCHTO SLOVÍČEK: </a:t>
            </a:r>
          </a:p>
          <a:p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cs-CZ" b="1" dirty="0" smtClean="0">
                <a:solidFill>
                  <a:srgbClr val="FF0000"/>
                </a:solidFill>
              </a:rPr>
              <a:t>ike, </a:t>
            </a:r>
            <a:r>
              <a:rPr lang="cs-CZ" b="1" dirty="0" err="1" smtClean="0">
                <a:solidFill>
                  <a:srgbClr val="FF0000"/>
                </a:solidFill>
              </a:rPr>
              <a:t>clock</a:t>
            </a:r>
            <a:r>
              <a:rPr lang="cs-CZ" b="1" dirty="0" smtClean="0">
                <a:solidFill>
                  <a:srgbClr val="FF0000"/>
                </a:solidFill>
              </a:rPr>
              <a:t>, bag, Art, animal </a:t>
            </a:r>
            <a:r>
              <a:rPr lang="cs-CZ" b="1" dirty="0" err="1" smtClean="0">
                <a:solidFill>
                  <a:srgbClr val="FF0000"/>
                </a:solidFill>
              </a:rPr>
              <a:t>programme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err="1">
                <a:solidFill>
                  <a:srgbClr val="FF0000"/>
                </a:solidFill>
              </a:rPr>
              <a:t>c</a:t>
            </a:r>
            <a:r>
              <a:rPr lang="cs-CZ" b="1" dirty="0" err="1" smtClean="0">
                <a:solidFill>
                  <a:srgbClr val="FF0000"/>
                </a:solidFill>
              </a:rPr>
              <a:t>omedies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Maths</a:t>
            </a:r>
            <a:r>
              <a:rPr lang="cs-CZ" b="1" dirty="0" smtClean="0">
                <a:solidFill>
                  <a:srgbClr val="FF0000"/>
                </a:solidFill>
              </a:rPr>
              <a:t>, science fiction </a:t>
            </a:r>
            <a:r>
              <a:rPr lang="cs-CZ" b="1" dirty="0" err="1" smtClean="0">
                <a:solidFill>
                  <a:srgbClr val="FF0000"/>
                </a:solidFill>
              </a:rPr>
              <a:t>films</a:t>
            </a:r>
            <a:r>
              <a:rPr lang="cs-CZ" b="1" dirty="0" smtClean="0">
                <a:solidFill>
                  <a:srgbClr val="FF0000"/>
                </a:solidFill>
              </a:rPr>
              <a:t>,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g</a:t>
            </a:r>
            <a:r>
              <a:rPr lang="cs-CZ" b="1" dirty="0" smtClean="0">
                <a:solidFill>
                  <a:srgbClr val="FF0000"/>
                </a:solidFill>
              </a:rPr>
              <a:t>o </a:t>
            </a:r>
            <a:r>
              <a:rPr lang="cs-CZ" b="1" dirty="0" err="1" smtClean="0">
                <a:solidFill>
                  <a:srgbClr val="FF0000"/>
                </a:solidFill>
              </a:rPr>
              <a:t>fishing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teacher</a:t>
            </a:r>
            <a:r>
              <a:rPr lang="cs-CZ" b="1" dirty="0" smtClean="0">
                <a:solidFill>
                  <a:srgbClr val="FF0000"/>
                </a:solidFill>
              </a:rPr>
              <a:t>,  listen to music, 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Science,    ten </a:t>
            </a:r>
            <a:r>
              <a:rPr lang="cs-CZ" b="1" dirty="0" err="1" smtClean="0">
                <a:solidFill>
                  <a:srgbClr val="FF0000"/>
                </a:solidFill>
              </a:rPr>
              <a:t>thirty</a:t>
            </a:r>
            <a:r>
              <a:rPr lang="cs-CZ" b="1" dirty="0" smtClean="0">
                <a:solidFill>
                  <a:srgbClr val="FF0000"/>
                </a:solidFill>
              </a:rPr>
              <a:t>,      play </a:t>
            </a:r>
            <a:r>
              <a:rPr lang="cs-CZ" b="1" dirty="0" err="1" smtClean="0">
                <a:solidFill>
                  <a:srgbClr val="FF0000"/>
                </a:solidFill>
              </a:rPr>
              <a:t>football</a:t>
            </a:r>
            <a:r>
              <a:rPr lang="cs-CZ" b="1" dirty="0" smtClean="0">
                <a:solidFill>
                  <a:srgbClr val="FF0000"/>
                </a:solidFill>
              </a:rPr>
              <a:t>, 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           </a:t>
            </a:r>
            <a:r>
              <a:rPr lang="cs-CZ" b="1" dirty="0" err="1" smtClean="0">
                <a:solidFill>
                  <a:srgbClr val="FF0000"/>
                </a:solidFill>
              </a:rPr>
              <a:t>four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dirty="0" err="1" smtClean="0">
                <a:solidFill>
                  <a:srgbClr val="FF0000"/>
                </a:solidFill>
              </a:rPr>
              <a:t>o´clock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350</Words>
  <Application>Microsoft Office PowerPoint</Application>
  <PresentationFormat>Předvádění na obrazovce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Motiv sady Office</vt:lpstr>
      <vt:lpstr>OPAKOVÁNÍ</vt:lpstr>
      <vt:lpstr>DOPLŇ TABULKU:</vt:lpstr>
      <vt:lpstr>KONTROLA TABULKY:</vt:lpstr>
      <vt:lpstr>PŘEČTI A PŘELOŽ - WB STR. 46/2</vt:lpstr>
      <vt:lpstr>Přečti a přelož odpovědi:</vt:lpstr>
      <vt:lpstr>SPRÁVNÉ ŘEŠENÍ WB str. 46/cv.2 POZORNĚ SI PROHLÉDNI OBRÁZKY!</vt:lpstr>
      <vt:lpstr>UTVOŘ VĚTY A NAPIŠ JE, WB str. 47/3</vt:lpstr>
      <vt:lpstr>ŘEŠENÍ – WB str. 47/3</vt:lpstr>
      <vt:lpstr>NAPIŠ, CO JE NA OBRÁZCÍCH - KVÍZ</vt:lpstr>
      <vt:lpstr>ŘEŠENÍ – WB STR. 47/ KVÍZ „A“</vt:lpstr>
      <vt:lpstr>Přelož otázky a potom odpověz  na otázky – KVÍZ „B“!</vt:lpstr>
      <vt:lpstr>NÁPOVĚDA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Krocek</dc:creator>
  <cp:lastModifiedBy>jkavkova1</cp:lastModifiedBy>
  <cp:revision>67</cp:revision>
  <dcterms:created xsi:type="dcterms:W3CDTF">2020-05-13T15:14:27Z</dcterms:created>
  <dcterms:modified xsi:type="dcterms:W3CDTF">2020-05-24T18:37:34Z</dcterms:modified>
</cp:coreProperties>
</file>