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2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9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82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9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4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48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5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1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9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B300-DC09-4CFB-A4AC-F21C045AEC3C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AC11-F659-4B16-9690-1ED0D2B1D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004" y="378004"/>
            <a:ext cx="3181081" cy="509551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HIGH NUMBERS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u="sng" dirty="0" smtClean="0">
                <a:solidFill>
                  <a:srgbClr val="00B050"/>
                </a:solidFill>
              </a:rPr>
              <a:t>vysoká čísla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učebnice str. 62</a:t>
            </a:r>
            <a:br>
              <a:rPr lang="cs-CZ" sz="3600" dirty="0" smtClean="0"/>
            </a:br>
            <a:r>
              <a:rPr lang="cs-CZ" sz="3600" dirty="0" smtClean="0"/>
              <a:t>POSLECH: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34873" y="759853"/>
            <a:ext cx="8034439" cy="6032127"/>
          </a:xfrm>
          <a:prstGeom prst="rect">
            <a:avLst/>
          </a:prstGeom>
        </p:spPr>
      </p:pic>
      <p:pic>
        <p:nvPicPr>
          <p:cNvPr id="6" name="AJ 4 - High numb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99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245" y="365126"/>
            <a:ext cx="10954555" cy="101291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SONG – učebnice str. 62  I </a:t>
            </a:r>
            <a:r>
              <a:rPr lang="cs-CZ" dirty="0" err="1" smtClean="0">
                <a:solidFill>
                  <a:srgbClr val="FF0000"/>
                </a:solidFill>
              </a:rPr>
              <a:t>have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got</a:t>
            </a:r>
            <a:r>
              <a:rPr lang="cs-CZ" dirty="0" smtClean="0">
                <a:solidFill>
                  <a:srgbClr val="FF0000"/>
                </a:solidFill>
              </a:rPr>
              <a:t> …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245" y="1468192"/>
            <a:ext cx="10954555" cy="4708771"/>
          </a:xfrm>
        </p:spPr>
        <p:txBody>
          <a:bodyPr/>
          <a:lstStyle/>
          <a:p>
            <a:r>
              <a:rPr lang="cs-CZ" dirty="0"/>
              <a:t>Euro je oficiální měnou v 19 ze 27 členských států </a:t>
            </a:r>
            <a:r>
              <a:rPr lang="cs-CZ" dirty="0" smtClean="0"/>
              <a:t>EU</a:t>
            </a:r>
          </a:p>
          <a:p>
            <a:r>
              <a:rPr lang="cs-CZ" dirty="0" smtClean="0"/>
              <a:t>ve </a:t>
            </a:r>
            <a:r>
              <a:rPr lang="cs-CZ" dirty="0"/>
              <a:t>svém každodenním životě ho používá 341 milionů lidí. Euro je tak druhou nejpoužívanější měnou na celém světě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POSLECH: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427" y="2859109"/>
            <a:ext cx="5886373" cy="3649551"/>
          </a:xfrm>
          <a:prstGeom prst="rect">
            <a:avLst/>
          </a:prstGeom>
        </p:spPr>
      </p:pic>
      <p:pic>
        <p:nvPicPr>
          <p:cNvPr id="5" name="AJ 4 -str. 62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3736" y="4265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517" y="365125"/>
            <a:ext cx="4134119" cy="4902334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Číslovky řadové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POSLECH – </a:t>
            </a:r>
            <a:br>
              <a:rPr lang="cs-CZ" sz="3200" dirty="0" smtClean="0"/>
            </a:br>
            <a:r>
              <a:rPr lang="cs-CZ" sz="3200" dirty="0" smtClean="0"/>
              <a:t>učebnice str. 63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8662" y="540913"/>
            <a:ext cx="7256203" cy="5442152"/>
          </a:xfrm>
          <a:prstGeom prst="rect">
            <a:avLst/>
          </a:prstGeom>
        </p:spPr>
      </p:pic>
      <p:pic>
        <p:nvPicPr>
          <p:cNvPr id="5" name="Aj 4 - číslovky řadov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3088" y="439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Širokoúhlá obrazovka</PresentationFormat>
  <Paragraphs>6</Paragraphs>
  <Slides>3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HIGH NUMBERS vysoká čísla  učebnice str. 62 POSLECH: </vt:lpstr>
      <vt:lpstr>SONG – učebnice str. 62  I have got …</vt:lpstr>
      <vt:lpstr>Číslovky řadové POSLECH –  učebnice str. 63</vt:lpstr>
    </vt:vector>
  </TitlesOfParts>
  <Company>Zakladni skola Dobra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jkavkova1</dc:creator>
  <cp:lastModifiedBy>jkavkova1</cp:lastModifiedBy>
  <cp:revision>3</cp:revision>
  <dcterms:created xsi:type="dcterms:W3CDTF">2020-06-16T18:37:06Z</dcterms:created>
  <dcterms:modified xsi:type="dcterms:W3CDTF">2020-06-16T18:49:13Z</dcterms:modified>
</cp:coreProperties>
</file>