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83" r:id="rId4"/>
    <p:sldId id="280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://www.englishwsheets.com/wild-animals.html&amp;psig=AOvVaw3Ejayp_tdQd4iuPqgnPIcu&amp;ust=1591301680004000&amp;source=images&amp;cd=vfe&amp;ved=0CAIQjRxqFwoTCNjTj_265ukCFQAAAAAdAAAAABAP" TargetMode="External"/><Relationship Id="rId2" Type="http://schemas.openxmlformats.org/officeDocument/2006/relationships/hyperlink" Target="https://www.google.cz/url?sa=i&amp;url=https%3A%2F%2Fwww.biolib.cz%2Fcz%2Fimage%2Fid65866%2F&amp;psig=AOvVaw3Zm2yXvzZkVkGyy6xVbQS4&amp;ust=1591209544569000&amp;source=images&amp;cd=vfe&amp;ved=0CAIQjRxqFwoTCPiIsdXj4-kCFQAAAAAdAAAAABA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1709" y="365126"/>
            <a:ext cx="5992091" cy="53542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Učebnice str. 50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0971" y="80963"/>
            <a:ext cx="4960629" cy="667795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66508" y="1482436"/>
            <a:ext cx="5687291" cy="4694527"/>
          </a:xfrm>
        </p:spPr>
        <p:txBody>
          <a:bodyPr/>
          <a:lstStyle/>
          <a:p>
            <a:r>
              <a:rPr lang="cs-CZ" dirty="0" smtClean="0"/>
              <a:t>Poslech: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1 </a:t>
            </a:r>
            <a:r>
              <a:rPr lang="cs-CZ" dirty="0" smtClean="0"/>
              <a:t>d a</a:t>
            </a:r>
          </a:p>
          <a:p>
            <a:r>
              <a:rPr lang="cs-CZ" dirty="0" smtClean="0"/>
              <a:t>2 b c</a:t>
            </a:r>
          </a:p>
          <a:p>
            <a:r>
              <a:rPr lang="cs-CZ" dirty="0" smtClean="0"/>
              <a:t>3 a b</a:t>
            </a:r>
          </a:p>
          <a:p>
            <a:r>
              <a:rPr lang="cs-CZ" dirty="0" smtClean="0"/>
              <a:t>4 c </a:t>
            </a:r>
            <a:r>
              <a:rPr lang="cs-CZ" dirty="0" smtClean="0"/>
              <a:t>d</a:t>
            </a:r>
            <a:endParaRPr lang="cs-CZ" dirty="0" smtClean="0"/>
          </a:p>
        </p:txBody>
      </p:sp>
      <p:pic>
        <p:nvPicPr>
          <p:cNvPr id="6" name="AJ 4 poslech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8154" y="1482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23687" y="242889"/>
            <a:ext cx="6030114" cy="54292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WB str. 50/</a:t>
            </a:r>
            <a:r>
              <a:rPr lang="cs-CZ" dirty="0" err="1" smtClean="0"/>
              <a:t>cv</a:t>
            </a:r>
            <a:r>
              <a:rPr lang="cs-CZ" dirty="0" smtClean="0"/>
              <a:t>. 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242" y="22480"/>
            <a:ext cx="4497794" cy="6362301"/>
          </a:xfrm>
          <a:prstGeom prst="rect">
            <a:avLst/>
          </a:prstGeo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0036" y="1054678"/>
            <a:ext cx="6844146" cy="27499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486400" y="51702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KONTROLA WB str. 50</a:t>
            </a:r>
          </a:p>
          <a:p>
            <a:r>
              <a:rPr lang="en-US" dirty="0"/>
              <a:t>Cv. 5 – 1c   2b   3a   4d</a:t>
            </a:r>
          </a:p>
          <a:p>
            <a:r>
              <a:rPr lang="en-US" dirty="0"/>
              <a:t>Cv. 6 – rivers, big,  lives, plants</a:t>
            </a:r>
          </a:p>
        </p:txBody>
      </p:sp>
    </p:spTree>
    <p:extLst>
      <p:ext uri="{BB962C8B-B14F-4D97-AF65-F5344CB8AC3E}">
        <p14:creationId xmlns:p14="http://schemas.microsoft.com/office/powerpoint/2010/main" val="312089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182" y="274186"/>
            <a:ext cx="4128655" cy="3492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PROCVIČOVÁNÍ: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544" y="263237"/>
            <a:ext cx="5237019" cy="66096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6" y="745956"/>
            <a:ext cx="4102560" cy="584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Učebnice, pracovní sešit CHIT CHAT 2 Paul </a:t>
            </a:r>
            <a:r>
              <a:rPr lang="cs-CZ" dirty="0" err="1" smtClean="0"/>
              <a:t>Shipton</a:t>
            </a:r>
            <a:endParaRPr lang="cs-CZ" dirty="0" smtClean="0"/>
          </a:p>
          <a:p>
            <a:r>
              <a:rPr lang="cs-CZ" dirty="0" smtClean="0"/>
              <a:t>OBRÁZKY:</a:t>
            </a:r>
          </a:p>
          <a:p>
            <a:r>
              <a:rPr lang="cs-CZ" sz="1200" smtClean="0">
                <a:hlinkClick r:id="rId2"/>
              </a:rPr>
              <a:t>https</a:t>
            </a:r>
            <a:r>
              <a:rPr lang="cs-CZ" sz="1200" dirty="0">
                <a:hlinkClick r:id="rId2"/>
              </a:rPr>
              <a:t>://</a:t>
            </a:r>
            <a:r>
              <a:rPr lang="cs-CZ" sz="1200" dirty="0" smtClean="0">
                <a:hlinkClick r:id="rId2"/>
              </a:rPr>
              <a:t>www.google.cz/url?sa=i&amp;url=https%3A%2F%2Fwww.biolib.cz%2Fcz%2Fimage%2Fid65866%2F&amp;psig=AOvVaw3Zm2yXvzZkVkGyy6xVbQS4&amp;ust=1591209544569000&amp;source=images&amp;cd=vfe&amp;ved=0CAIQjRxqFwoTCPiIsdXj4-kCFQAAAAAdAAAAABAD</a:t>
            </a:r>
            <a:endParaRPr lang="cs-CZ" sz="1200" dirty="0" smtClean="0"/>
          </a:p>
          <a:p>
            <a:r>
              <a:rPr lang="cs-CZ" sz="1200" dirty="0"/>
              <a:t>https://</a:t>
            </a:r>
            <a:r>
              <a:rPr lang="cs-CZ" sz="1200" dirty="0" smtClean="0"/>
              <a:t>www.google.cz/url?sa=i&amp;url=https%3A%2F%2Fwww.stoplusjednicka.cz%2Fletajici-lisky-stareho-sveta-kaloni-exoticti-bratranci-netopyru&amp;psig=AOvVaw3Zm2yXvzZkVkGyy6xVbQS4&amp;ust=1591209544569000&amp;source=images&amp;cd=vfe&amp;ved=0CAIQjRxqFwoTCPiIsdXj4-kCFQAAAAAdAAAAABAJ</a:t>
            </a:r>
          </a:p>
          <a:p>
            <a:r>
              <a:rPr lang="cs-CZ" sz="1200" dirty="0"/>
              <a:t>https://</a:t>
            </a:r>
            <a:r>
              <a:rPr lang="cs-CZ" sz="1200" dirty="0" smtClean="0"/>
              <a:t>www.google.cz/url?sa=i&amp;url=https%3A%2F%2Fwww.eslprintables.com%2Fvocabulary_worksheets%2Fthe_animals%2FAnimals_for_kids_414718%2F&amp;psig=AOvVaw3Ejayp_tdQd4iuPqgnPIcu&amp;ust=1591301680004000&amp;source=images&amp;cd=vfe&amp;ved=0CAIQjRxqFwoTCNjTj_265ukCFQAAAAAdAAAAABAK</a:t>
            </a:r>
          </a:p>
          <a:p>
            <a:r>
              <a:rPr lang="cs-CZ" sz="1200" dirty="0">
                <a:hlinkClick r:id="rId3"/>
              </a:rPr>
              <a:t>https://</a:t>
            </a:r>
            <a:r>
              <a:rPr lang="cs-CZ" sz="1200" dirty="0" smtClean="0">
                <a:hlinkClick r:id="rId3"/>
              </a:rPr>
              <a:t>www.google.cz/url?sa=i&amp;url=https%3A%2F%2Fwww.englishwsheets.com%2Fwild-animals.html&amp;psig=AOvVaw3Ejayp_tdQd4iuPqgnPIcu&amp;ust=1591301680004000&amp;source=images&amp;cd=vfe&amp;ved=0CAIQjRxqFwoTCNjTj_265ukCFQAAAAAdAAAAABAP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738039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74</Words>
  <Application>Microsoft Office PowerPoint</Application>
  <PresentationFormat>Širokoúhlá obrazovka</PresentationFormat>
  <Paragraphs>23</Paragraphs>
  <Slides>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Učebnice str. 50</vt:lpstr>
      <vt:lpstr>WB str. 50/cv. 6</vt:lpstr>
      <vt:lpstr>PROCVIČOVÁNÍ:</vt:lpstr>
      <vt:lpstr>ZDROJE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43</cp:revision>
  <dcterms:created xsi:type="dcterms:W3CDTF">2020-05-26T06:19:17Z</dcterms:created>
  <dcterms:modified xsi:type="dcterms:W3CDTF">2020-06-04T06:46:20Z</dcterms:modified>
</cp:coreProperties>
</file>