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6" r:id="rId4"/>
    <p:sldId id="267" r:id="rId5"/>
    <p:sldId id="269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B7666B-931A-426B-9FA2-E5F58C76968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666B-931A-426B-9FA2-E5F58C76968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8EB7666B-931A-426B-9FA2-E5F58C76968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666B-931A-426B-9FA2-E5F58C76968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B7666B-931A-426B-9FA2-E5F58C76968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666B-931A-426B-9FA2-E5F58C76968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666B-931A-426B-9FA2-E5F58C76968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666B-931A-426B-9FA2-E5F58C76968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B7666B-931A-426B-9FA2-E5F58C76968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666B-931A-426B-9FA2-E5F58C76968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666B-931A-426B-9FA2-E5F58C76968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EB7666B-931A-426B-9FA2-E5F58C76968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00197"/>
          </a:xfrm>
        </p:spPr>
        <p:txBody>
          <a:bodyPr/>
          <a:lstStyle/>
          <a:p>
            <a:r>
              <a:rPr lang="cs-CZ" dirty="0" smtClean="0"/>
              <a:t>Play </a:t>
            </a:r>
            <a:r>
              <a:rPr lang="cs-CZ" dirty="0" err="1" smtClean="0"/>
              <a:t>the</a:t>
            </a:r>
            <a:r>
              <a:rPr lang="cs-CZ" dirty="0" smtClean="0"/>
              <a:t> game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5157192"/>
            <a:ext cx="6512768" cy="481608"/>
          </a:xfrm>
        </p:spPr>
        <p:txBody>
          <a:bodyPr>
            <a:normAutofit/>
          </a:bodyPr>
          <a:lstStyle/>
          <a:p>
            <a:pPr lvl="1"/>
            <a:endParaRPr lang="cs-CZ" sz="2900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779912" y="2564904"/>
            <a:ext cx="2234907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s-CZ" sz="2900" dirty="0" smtClean="0"/>
              <a:t>REVIEW C</a:t>
            </a:r>
            <a:endParaRPr lang="cs-CZ" sz="2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Náhradní figurky s kostkou - Duhová koč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214818"/>
            <a:ext cx="1285884" cy="128588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Učebnice str. 47 „hra“</a:t>
            </a:r>
            <a:endParaRPr lang="cs-CZ" dirty="0"/>
          </a:p>
        </p:txBody>
      </p:sp>
      <p:pic>
        <p:nvPicPr>
          <p:cNvPr id="133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528" y="1124744"/>
            <a:ext cx="4606970" cy="539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5072066" y="1928802"/>
            <a:ext cx="3244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Comic Sans MS" pitchFamily="66" charset="0"/>
              </a:rPr>
              <a:t>Co potřebujeme?</a:t>
            </a:r>
          </a:p>
          <a:p>
            <a:endParaRPr lang="cs-CZ" sz="2800" dirty="0">
              <a:latin typeface="Comic Sans MS" pitchFamily="66" charset="0"/>
            </a:endParaRPr>
          </a:p>
          <a:p>
            <a:r>
              <a:rPr lang="cs-CZ" sz="2800" dirty="0" smtClean="0">
                <a:latin typeface="Comic Sans MS" pitchFamily="66" charset="0"/>
              </a:rPr>
              <a:t>Kostku a </a:t>
            </a:r>
          </a:p>
          <a:p>
            <a:r>
              <a:rPr lang="cs-CZ" sz="2800" dirty="0" smtClean="0">
                <a:latin typeface="Comic Sans MS" pitchFamily="66" charset="0"/>
              </a:rPr>
              <a:t>hrací figurky </a:t>
            </a:r>
            <a:r>
              <a:rPr lang="cs-CZ" sz="2800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hry: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Začíná se na vnějším kruhu hracího plánu = START!</a:t>
            </a:r>
          </a:p>
          <a:p>
            <a:r>
              <a:rPr lang="cs-CZ" dirty="0" smtClean="0"/>
              <a:t>2. Hází se kostkou a pohybuje se po směru hodinových ručiček.</a:t>
            </a:r>
          </a:p>
          <a:p>
            <a:r>
              <a:rPr lang="cs-CZ" dirty="0" smtClean="0"/>
              <a:t>3. Odpovídá se na každou otázku, na které  se zastaví.</a:t>
            </a:r>
          </a:p>
          <a:p>
            <a:r>
              <a:rPr lang="cs-CZ" dirty="0" smtClean="0"/>
              <a:t>4. Když se odpoví správně, zůstává se na místě, kde je.</a:t>
            </a:r>
          </a:p>
          <a:p>
            <a:r>
              <a:rPr lang="cs-CZ" dirty="0" smtClean="0"/>
              <a:t>5. Když se odpoví nesprávně, jednou se nehraje.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Pokračování pravidel hry: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6. Musí se odpovědět alespoň na jednu otázku z každé kategorie – </a:t>
            </a:r>
            <a:r>
              <a:rPr lang="cs-CZ" dirty="0" smtClean="0">
                <a:solidFill>
                  <a:srgbClr val="FF0000"/>
                </a:solidFill>
              </a:rPr>
              <a:t>ŠKOLA (červená barva), </a:t>
            </a:r>
            <a:r>
              <a:rPr lang="cs-CZ" dirty="0" smtClean="0">
                <a:solidFill>
                  <a:srgbClr val="00B0F0"/>
                </a:solidFill>
              </a:rPr>
              <a:t>TELEVIZE (modrá barva) </a:t>
            </a:r>
            <a:r>
              <a:rPr lang="cs-CZ" dirty="0" smtClean="0"/>
              <a:t>a </a:t>
            </a:r>
            <a:r>
              <a:rPr lang="cs-CZ" dirty="0" smtClean="0">
                <a:solidFill>
                  <a:srgbClr val="FFC000"/>
                </a:solidFill>
              </a:rPr>
              <a:t>KONÍČKY (žlutá barva).</a:t>
            </a:r>
          </a:p>
          <a:p>
            <a:r>
              <a:rPr lang="cs-CZ" dirty="0" smtClean="0"/>
              <a:t>7. Potom se musí hodit 6, aby ses dostal na začátek nejbližší stezky. Tam odpovídají na každou otázku.</a:t>
            </a:r>
          </a:p>
          <a:p>
            <a:r>
              <a:rPr lang="cs-CZ" dirty="0" smtClean="0"/>
              <a:t>8. Dopředu </a:t>
            </a:r>
            <a:r>
              <a:rPr lang="cs-CZ" dirty="0" smtClean="0"/>
              <a:t>se</a:t>
            </a:r>
            <a:r>
              <a:rPr lang="cs-CZ" dirty="0" smtClean="0"/>
              <a:t> </a:t>
            </a:r>
            <a:r>
              <a:rPr lang="cs-CZ" dirty="0" smtClean="0"/>
              <a:t>jde jen, když je odpověď správná.</a:t>
            </a:r>
          </a:p>
          <a:p>
            <a:r>
              <a:rPr lang="cs-CZ" dirty="0" smtClean="0"/>
              <a:t>9. </a:t>
            </a:r>
            <a:r>
              <a:rPr lang="cs-CZ" b="1" dirty="0" smtClean="0"/>
              <a:t>Cílem hry </a:t>
            </a:r>
            <a:r>
              <a:rPr lang="cs-CZ" dirty="0" smtClean="0"/>
              <a:t>je dostat se co nejrychleji do středu = </a:t>
            </a:r>
            <a:r>
              <a:rPr lang="cs-CZ" b="1" dirty="0" smtClean="0"/>
              <a:t>FINISH!</a:t>
            </a:r>
            <a:endParaRPr lang="cs-CZ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19256" cy="109273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Teď si zkuste přeložit všechny otázky </a:t>
            </a:r>
            <a:r>
              <a:rPr lang="cs-CZ" dirty="0" smtClean="0"/>
              <a:t>ve </a:t>
            </a:r>
            <a:r>
              <a:rPr lang="cs-CZ" dirty="0" smtClean="0"/>
              <a:t>hře </a:t>
            </a:r>
            <a:r>
              <a:rPr lang="cs-CZ" dirty="0"/>
              <a:t>: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412776"/>
            <a:ext cx="4382727" cy="513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101</TotalTime>
  <Words>179</Words>
  <Application>Microsoft Office PowerPoint</Application>
  <PresentationFormat>Předvádění na obrazovce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Comic Sans MS</vt:lpstr>
      <vt:lpstr>Trebuchet MS</vt:lpstr>
      <vt:lpstr>Wingdings</vt:lpstr>
      <vt:lpstr>Wingdings 2</vt:lpstr>
      <vt:lpstr>Bohatý</vt:lpstr>
      <vt:lpstr>Play the game </vt:lpstr>
      <vt:lpstr>Učebnice str. 47 „hra“</vt:lpstr>
      <vt:lpstr>Pravidla hry:</vt:lpstr>
      <vt:lpstr>Pokračování pravidel hry:</vt:lpstr>
      <vt:lpstr>Teď si zkuste přeložit všechny otázky ve hře :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4.B! ENGLISH IS HERE </dc:title>
  <dc:creator>Krocek</dc:creator>
  <cp:lastModifiedBy>jkavkova1</cp:lastModifiedBy>
  <cp:revision>59</cp:revision>
  <dcterms:created xsi:type="dcterms:W3CDTF">2020-05-20T17:46:54Z</dcterms:created>
  <dcterms:modified xsi:type="dcterms:W3CDTF">2020-05-24T18:25:58Z</dcterms:modified>
</cp:coreProperties>
</file>