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B7666B-931A-426B-9FA2-E5F58C76968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666B-931A-426B-9FA2-E5F58C76968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8EB7666B-931A-426B-9FA2-E5F58C76968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666B-931A-426B-9FA2-E5F58C76968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B7666B-931A-426B-9FA2-E5F58C76968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666B-931A-426B-9FA2-E5F58C76968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666B-931A-426B-9FA2-E5F58C76968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666B-931A-426B-9FA2-E5F58C76968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B7666B-931A-426B-9FA2-E5F58C76968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666B-931A-426B-9FA2-E5F58C76968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666B-931A-426B-9FA2-E5F58C76968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EB7666B-931A-426B-9FA2-E5F58C76968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Čtení a překlad dalšího dílu komiksu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UČEBNICE STR. </a:t>
            </a:r>
            <a:r>
              <a:rPr lang="cs-CZ" dirty="0" smtClean="0"/>
              <a:t>45  (9.část)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Zápis slovní zásoby do sešitu </a:t>
            </a:r>
            <a:endParaRPr lang="cs-CZ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20688"/>
            <a:ext cx="6779096" cy="84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1616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obrázek</a:t>
            </a:r>
            <a:endParaRPr lang="cs-CZ" dirty="0"/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1486557"/>
            <a:ext cx="348930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3857620" y="2000240"/>
            <a:ext cx="350046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Co teď?</a:t>
            </a:r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r>
              <a:rPr lang="cs-CZ" sz="2800" dirty="0" smtClean="0"/>
              <a:t>Nyní čekáme!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Poslechněte si celý díl 9.:</a:t>
            </a:r>
            <a:endParaRPr lang="cs-CZ" dirty="0"/>
          </a:p>
        </p:txBody>
      </p:sp>
      <p:pic>
        <p:nvPicPr>
          <p:cNvPr id="4" name="Comic-The Dragon Crown -9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71900" y="372745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97076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8064896" cy="109273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Do sešitu </a:t>
            </a:r>
            <a:r>
              <a:rPr lang="cs-CZ" dirty="0" err="1">
                <a:solidFill>
                  <a:srgbClr val="FF0000"/>
                </a:solidFill>
              </a:rPr>
              <a:t>English</a:t>
            </a:r>
            <a:r>
              <a:rPr lang="cs-CZ" dirty="0">
                <a:solidFill>
                  <a:srgbClr val="FF0000"/>
                </a:solidFill>
              </a:rPr>
              <a:t> udělej nadpis </a:t>
            </a:r>
            <a:r>
              <a:rPr lang="cs-CZ" dirty="0" err="1"/>
              <a:t>Comic</a:t>
            </a:r>
            <a:r>
              <a:rPr lang="cs-CZ" dirty="0"/>
              <a:t> - 9</a:t>
            </a:r>
            <a:r>
              <a:rPr lang="cs-CZ" dirty="0" smtClean="0"/>
              <a:t>.- </a:t>
            </a:r>
            <a:r>
              <a:rPr lang="cs-CZ" dirty="0">
                <a:solidFill>
                  <a:srgbClr val="FF0000"/>
                </a:solidFill>
              </a:rPr>
              <a:t>napiš si nová slovíčka</a:t>
            </a:r>
            <a:r>
              <a:rPr lang="cs-CZ" dirty="0"/>
              <a:t>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7848872" cy="49685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a </a:t>
            </a:r>
            <a:r>
              <a:rPr lang="cs-CZ" dirty="0" err="1"/>
              <a:t>fishing</a:t>
            </a:r>
            <a:r>
              <a:rPr lang="cs-CZ" dirty="0"/>
              <a:t> rod = rybářský prut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hide</a:t>
            </a:r>
            <a:r>
              <a:rPr lang="cs-CZ" dirty="0"/>
              <a:t>? = Kde se můžeme schovat?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/>
              <a:t>m</a:t>
            </a:r>
            <a:r>
              <a:rPr lang="cs-CZ" dirty="0" err="1" smtClean="0"/>
              <a:t>ummy</a:t>
            </a:r>
            <a:r>
              <a:rPr lang="cs-CZ" dirty="0" smtClean="0"/>
              <a:t> = mumie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a </a:t>
            </a:r>
            <a:r>
              <a:rPr lang="cs-CZ" dirty="0" err="1"/>
              <a:t>whale</a:t>
            </a:r>
            <a:r>
              <a:rPr lang="cs-CZ" dirty="0"/>
              <a:t> = velryba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now</a:t>
            </a:r>
            <a:r>
              <a:rPr lang="cs-CZ" dirty="0" smtClean="0"/>
              <a:t>? = Co teď?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Now</a:t>
            </a:r>
            <a:r>
              <a:rPr lang="cs-CZ" dirty="0" smtClean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wait</a:t>
            </a:r>
            <a:r>
              <a:rPr lang="cs-CZ" dirty="0"/>
              <a:t>. = Teď počkáme.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536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UČEBNICE STR. 45 – KOMIKS (9.část) – 1.</a:t>
            </a:r>
            <a:endParaRPr lang="cs-CZ" dirty="0"/>
          </a:p>
        </p:txBody>
      </p:sp>
      <p:pic>
        <p:nvPicPr>
          <p:cNvPr id="2150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6019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780" y="2975588"/>
            <a:ext cx="2841108" cy="311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3714744" y="3500438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cs-CZ" dirty="0" smtClean="0">
                <a:latin typeface="Comic Sans MS" pitchFamily="66" charset="0"/>
              </a:rPr>
              <a:t>Mám hlad, tati.</a:t>
            </a:r>
          </a:p>
          <a:p>
            <a:pPr marL="342900" indent="-342900"/>
            <a:endParaRPr lang="cs-CZ" dirty="0">
              <a:latin typeface="Comic Sans MS" pitchFamily="66" charset="0"/>
            </a:endParaRPr>
          </a:p>
          <a:p>
            <a:pPr marL="342900" indent="-342900"/>
            <a:endParaRPr lang="cs-CZ" dirty="0" smtClean="0">
              <a:latin typeface="Comic Sans MS" pitchFamily="66" charset="0"/>
            </a:endParaRPr>
          </a:p>
          <a:p>
            <a:pPr marL="342900" indent="-342900"/>
            <a:r>
              <a:rPr lang="cs-CZ" dirty="0" smtClean="0">
                <a:latin typeface="Comic Sans MS" pitchFamily="66" charset="0"/>
              </a:rPr>
              <a:t>Jsou tam jablka a banány na stole.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obrázek</a:t>
            </a:r>
            <a:endParaRPr lang="cs-CZ" dirty="0"/>
          </a:p>
        </p:txBody>
      </p:sp>
      <p:pic>
        <p:nvPicPr>
          <p:cNvPr id="2048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1772816"/>
            <a:ext cx="3600305" cy="438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3839815" y="2132856"/>
            <a:ext cx="5503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Tati, jdeš rybařit?</a:t>
            </a:r>
          </a:p>
          <a:p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Ano. Chodím rybařit o sobotách.</a:t>
            </a:r>
            <a:endParaRPr lang="cs-CZ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obrázek</a:t>
            </a:r>
            <a:endParaRPr lang="cs-CZ" dirty="0"/>
          </a:p>
        </p:txBody>
      </p:sp>
      <p:pic>
        <p:nvPicPr>
          <p:cNvPr id="1945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3568" y="1700808"/>
            <a:ext cx="3138712" cy="412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3854747" y="306896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Kde je tvůj rybářský prut?</a:t>
            </a:r>
            <a:endParaRPr lang="cs-CZ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obrázek</a:t>
            </a:r>
            <a:endParaRPr lang="cs-CZ" dirty="0"/>
          </a:p>
        </p:txBody>
      </p:sp>
      <p:pic>
        <p:nvPicPr>
          <p:cNvPr id="1843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560" y="1916832"/>
            <a:ext cx="3567910" cy="415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4427984" y="1916832"/>
            <a:ext cx="39290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V muzeu</a:t>
            </a:r>
          </a:p>
          <a:p>
            <a:endParaRPr lang="cs-CZ" sz="2400" dirty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Kolik je hodin?</a:t>
            </a:r>
          </a:p>
          <a:p>
            <a:endParaRPr lang="cs-CZ" sz="2400" dirty="0">
              <a:latin typeface="Comic Sans MS" pitchFamily="66" charset="0"/>
            </a:endParaRPr>
          </a:p>
          <a:p>
            <a:endParaRPr lang="cs-CZ" sz="2400" dirty="0" smtClean="0">
              <a:latin typeface="Comic Sans MS" pitchFamily="66" charset="0"/>
            </a:endParaRPr>
          </a:p>
          <a:p>
            <a:endParaRPr lang="cs-CZ" sz="2400" dirty="0">
              <a:latin typeface="Comic Sans MS" pitchFamily="66" charset="0"/>
            </a:endParaRPr>
          </a:p>
          <a:p>
            <a:endParaRPr lang="cs-CZ" sz="2400" dirty="0" smtClean="0">
              <a:latin typeface="Comic Sans MS" pitchFamily="66" charset="0"/>
            </a:endParaRPr>
          </a:p>
          <a:p>
            <a:endParaRPr lang="cs-CZ" sz="2400" dirty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Je 4.40.</a:t>
            </a:r>
          </a:p>
          <a:p>
            <a:endParaRPr lang="cs-CZ" sz="2400" dirty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Muzeum zavírá v 5.45.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obrázek</a:t>
            </a:r>
            <a:endParaRPr lang="cs-CZ" dirty="0"/>
          </a:p>
        </p:txBody>
      </p:sp>
      <p:pic>
        <p:nvPicPr>
          <p:cNvPr id="1740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600" y="1772816"/>
            <a:ext cx="2502040" cy="457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3707904" y="2420888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Kde se můžeme schovat?</a:t>
            </a:r>
            <a:endParaRPr lang="cs-CZ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obrázek</a:t>
            </a:r>
            <a:endParaRPr lang="cs-CZ" dirty="0"/>
          </a:p>
        </p:txBody>
      </p:sp>
      <p:pic>
        <p:nvPicPr>
          <p:cNvPr id="1638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199" y="1700808"/>
            <a:ext cx="409186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4716016" y="2132856"/>
            <a:ext cx="32861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Za mumie?</a:t>
            </a:r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Ne!</a:t>
            </a:r>
          </a:p>
          <a:p>
            <a:r>
              <a:rPr lang="cs-CZ" sz="2400" dirty="0" smtClean="0"/>
              <a:t>Já nemám rád mumie.</a:t>
            </a:r>
          </a:p>
          <a:p>
            <a:endParaRPr lang="cs-CZ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obrázek</a:t>
            </a:r>
            <a:endParaRPr lang="cs-CZ" dirty="0"/>
          </a:p>
        </p:txBody>
      </p:sp>
      <p:pic>
        <p:nvPicPr>
          <p:cNvPr id="153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19" y="1844824"/>
            <a:ext cx="471977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4932040" y="2708920"/>
            <a:ext cx="3385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Já vím.</a:t>
            </a:r>
          </a:p>
          <a:p>
            <a:endParaRPr lang="cs-CZ" sz="2400" dirty="0"/>
          </a:p>
          <a:p>
            <a:r>
              <a:rPr lang="cs-CZ" sz="2400" dirty="0" smtClean="0"/>
              <a:t>Můžeme se schovat ve velrybě.</a:t>
            </a:r>
            <a:endParaRPr lang="cs-CZ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266</TotalTime>
  <Words>185</Words>
  <Application>Microsoft Office PowerPoint</Application>
  <PresentationFormat>Předvádění na obrazovce (4:3)</PresentationFormat>
  <Paragraphs>63</Paragraphs>
  <Slides>11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Comic Sans MS</vt:lpstr>
      <vt:lpstr>Trebuchet MS</vt:lpstr>
      <vt:lpstr>Wingdings</vt:lpstr>
      <vt:lpstr>Wingdings 2</vt:lpstr>
      <vt:lpstr>Bohatý</vt:lpstr>
      <vt:lpstr>Prezentace aplikace PowerPoint</vt:lpstr>
      <vt:lpstr>Do sešitu English udělej nadpis Comic - 9.- napiš si nová slovíčka: </vt:lpstr>
      <vt:lpstr>UČEBNICE STR. 45 – KOMIKS (9.část) – 1.</vt:lpstr>
      <vt:lpstr>2. obrázek</vt:lpstr>
      <vt:lpstr>3. obrázek</vt:lpstr>
      <vt:lpstr>4. obrázek</vt:lpstr>
      <vt:lpstr>5. obrázek</vt:lpstr>
      <vt:lpstr>6. obrázek</vt:lpstr>
      <vt:lpstr>7. obrázek</vt:lpstr>
      <vt:lpstr>8. obrázek</vt:lpstr>
      <vt:lpstr>Poslechněte si celý díl 9.: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4.B! ENGLISH IS HERE </dc:title>
  <dc:creator>Krocek</dc:creator>
  <cp:lastModifiedBy>jkavkova1</cp:lastModifiedBy>
  <cp:revision>62</cp:revision>
  <dcterms:created xsi:type="dcterms:W3CDTF">2020-05-20T17:46:54Z</dcterms:created>
  <dcterms:modified xsi:type="dcterms:W3CDTF">2020-05-24T18:17:42Z</dcterms:modified>
</cp:coreProperties>
</file>