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7" r:id="rId3"/>
    <p:sldId id="276" r:id="rId4"/>
    <p:sldId id="281" r:id="rId5"/>
    <p:sldId id="278" r:id="rId6"/>
    <p:sldId id="279" r:id="rId7"/>
    <p:sldId id="280" r:id="rId8"/>
    <p:sldId id="282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kavkova1" initials="j" lastIdx="0" clrIdx="0">
    <p:extLst>
      <p:ext uri="{19B8F6BF-5375-455C-9EA6-DF929625EA0E}">
        <p15:presenceInfo xmlns:p15="http://schemas.microsoft.com/office/powerpoint/2012/main" userId="jkavkova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22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28.5.2020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17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28.5.2020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43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28.5.2020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4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28.5.2020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21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28.5.2020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12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28.5.2020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03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28.5.2020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19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28.5.2020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95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28.5.2020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09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28.5.2020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10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28.5.2020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0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D4E19-E147-4BEC-92B4-E588F6B283D4}" type="datetimeFigureOut">
              <a:rPr lang="cs-CZ" smtClean="0"/>
              <a:t>28.5.2020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56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25780" y="365125"/>
            <a:ext cx="10828020" cy="75501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 </a:t>
            </a:r>
            <a:r>
              <a:rPr lang="cs-CZ" dirty="0" smtClean="0">
                <a:latin typeface="Algerian" panose="04020705040A02060702" pitchFamily="82" charset="0"/>
              </a:rPr>
              <a:t>Unit 10                 </a:t>
            </a:r>
            <a:r>
              <a:rPr lang="cs-CZ" sz="4800" b="1" dirty="0" smtClean="0">
                <a:solidFill>
                  <a:srgbClr val="7030A0"/>
                </a:solidFill>
              </a:rPr>
              <a:t>ANIMALS</a:t>
            </a:r>
            <a:br>
              <a:rPr lang="cs-CZ" sz="4800" b="1" dirty="0" smtClean="0">
                <a:solidFill>
                  <a:srgbClr val="7030A0"/>
                </a:solidFill>
              </a:rPr>
            </a:br>
            <a:r>
              <a:rPr lang="cs-CZ" sz="4800" b="1" dirty="0">
                <a:solidFill>
                  <a:srgbClr val="7030A0"/>
                </a:solidFill>
              </a:rPr>
              <a:t> </a:t>
            </a:r>
            <a:r>
              <a:rPr lang="cs-CZ" sz="4800" b="1" dirty="0" smtClean="0">
                <a:solidFill>
                  <a:srgbClr val="7030A0"/>
                </a:solidFill>
              </a:rPr>
              <a:t>                            </a:t>
            </a:r>
            <a:endParaRPr lang="cs-CZ" sz="4800" b="1" dirty="0">
              <a:solidFill>
                <a:srgbClr val="7030A0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561" y="662940"/>
            <a:ext cx="8504458" cy="6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60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0"/>
            <a:ext cx="7360919" cy="7197167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34340" y="365125"/>
            <a:ext cx="3611880" cy="4504055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sz="3600" b="1" dirty="0" smtClean="0">
                <a:solidFill>
                  <a:srgbClr val="FF0000"/>
                </a:solidFill>
              </a:rPr>
              <a:t> Do </a:t>
            </a:r>
            <a:r>
              <a:rPr lang="cs-CZ" sz="3600" b="1" dirty="0" err="1" smtClean="0">
                <a:solidFill>
                  <a:srgbClr val="FF0000"/>
                </a:solidFill>
              </a:rPr>
              <a:t>you</a:t>
            </a:r>
            <a:r>
              <a:rPr lang="cs-CZ" sz="3600" b="1" dirty="0" smtClean="0">
                <a:solidFill>
                  <a:srgbClr val="FF0000"/>
                </a:solidFill>
              </a:rPr>
              <a:t> </a:t>
            </a:r>
            <a:r>
              <a:rPr lang="cs-CZ" sz="3600" b="1" dirty="0" err="1" smtClean="0">
                <a:solidFill>
                  <a:srgbClr val="FF0000"/>
                </a:solidFill>
              </a:rPr>
              <a:t>know</a:t>
            </a:r>
            <a:r>
              <a:rPr lang="cs-CZ" sz="3600" b="1" dirty="0" smtClean="0">
                <a:solidFill>
                  <a:srgbClr val="FF0000"/>
                </a:solidFill>
              </a:rPr>
              <a:t> </a:t>
            </a:r>
            <a:br>
              <a:rPr lang="cs-CZ" sz="3600" b="1" dirty="0" smtClean="0">
                <a:solidFill>
                  <a:srgbClr val="FF0000"/>
                </a:solidFill>
              </a:rPr>
            </a:br>
            <a:r>
              <a:rPr lang="cs-CZ" sz="3600" b="1" dirty="0" err="1" smtClean="0">
                <a:solidFill>
                  <a:srgbClr val="FF0000"/>
                </a:solidFill>
              </a:rPr>
              <a:t>domestic</a:t>
            </a:r>
            <a:r>
              <a:rPr lang="cs-CZ" sz="3600" b="1" dirty="0" smtClean="0">
                <a:solidFill>
                  <a:srgbClr val="FF0000"/>
                </a:solidFill>
              </a:rPr>
              <a:t> </a:t>
            </a:r>
            <a:r>
              <a:rPr lang="cs-CZ" sz="3600" b="1" dirty="0" err="1" smtClean="0">
                <a:solidFill>
                  <a:srgbClr val="FF0000"/>
                </a:solidFill>
              </a:rPr>
              <a:t>animals</a:t>
            </a:r>
            <a:r>
              <a:rPr lang="cs-CZ" sz="3600" b="1" dirty="0" smtClean="0">
                <a:solidFill>
                  <a:srgbClr val="FF0000"/>
                </a:solidFill>
              </a:rPr>
              <a:t>?</a:t>
            </a:r>
            <a:br>
              <a:rPr lang="cs-CZ" sz="3600" b="1" dirty="0" smtClean="0">
                <a:solidFill>
                  <a:srgbClr val="FF0000"/>
                </a:solidFill>
              </a:rPr>
            </a:br>
            <a:r>
              <a:rPr lang="cs-CZ" sz="3600" b="1" dirty="0" smtClean="0">
                <a:solidFill>
                  <a:srgbClr val="FF0000"/>
                </a:solidFill>
              </a:rPr>
              <a:t/>
            </a:r>
            <a:br>
              <a:rPr lang="cs-CZ" sz="3600" b="1" dirty="0" smtClean="0">
                <a:solidFill>
                  <a:srgbClr val="FF0000"/>
                </a:solidFill>
              </a:rPr>
            </a:br>
            <a:r>
              <a:rPr lang="cs-CZ" sz="3600" dirty="0" smtClean="0">
                <a:solidFill>
                  <a:srgbClr val="FF0000"/>
                </a:solidFill>
              </a:rPr>
              <a:t>    Znáte/umíte</a:t>
            </a:r>
            <a:r>
              <a:rPr lang="cs-CZ" sz="3600" dirty="0" smtClean="0">
                <a:solidFill>
                  <a:srgbClr val="FF0000"/>
                </a:solidFill>
              </a:rPr>
              <a:t/>
            </a:r>
            <a:br>
              <a:rPr lang="cs-CZ" sz="3600" dirty="0" smtClean="0">
                <a:solidFill>
                  <a:srgbClr val="FF0000"/>
                </a:solidFill>
              </a:rPr>
            </a:br>
            <a:r>
              <a:rPr lang="cs-CZ" sz="3600" dirty="0" smtClean="0">
                <a:solidFill>
                  <a:srgbClr val="FF0000"/>
                </a:solidFill>
              </a:rPr>
              <a:t>domácí zvířátka</a:t>
            </a:r>
            <a:r>
              <a:rPr lang="cs-CZ" sz="3600" dirty="0" smtClean="0">
                <a:solidFill>
                  <a:srgbClr val="FF0000"/>
                </a:solidFill>
              </a:rPr>
              <a:t>?</a:t>
            </a:r>
            <a:r>
              <a:rPr lang="cs-CZ" b="1" dirty="0" smtClean="0">
                <a:solidFill>
                  <a:srgbClr val="FF0000"/>
                </a:solidFill>
              </a:rPr>
              <a:t/>
            </a:r>
            <a:br>
              <a:rPr lang="cs-CZ" b="1" dirty="0" smtClean="0">
                <a:solidFill>
                  <a:srgbClr val="FF00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7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55" y="800100"/>
            <a:ext cx="8137744" cy="5509260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31520" y="274320"/>
            <a:ext cx="10622280" cy="68579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u="sng" dirty="0" smtClean="0">
                <a:solidFill>
                  <a:schemeClr val="accent6">
                    <a:lumMod val="75000"/>
                  </a:schemeClr>
                </a:solidFill>
              </a:rPr>
              <a:t>ANIMALS  - ZVÍŘATA</a:t>
            </a:r>
            <a:endParaRPr lang="cs-CZ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42900" y="1235074"/>
            <a:ext cx="2240280" cy="5074285"/>
          </a:xfrm>
        </p:spPr>
        <p:txBody>
          <a:bodyPr/>
          <a:lstStyle/>
          <a:p>
            <a:r>
              <a:rPr lang="cs-CZ" b="1" dirty="0" smtClean="0"/>
              <a:t>LION</a:t>
            </a:r>
          </a:p>
          <a:p>
            <a:endParaRPr lang="cs-CZ" dirty="0" smtClean="0"/>
          </a:p>
          <a:p>
            <a:r>
              <a:rPr lang="cs-CZ" b="1" dirty="0" smtClean="0"/>
              <a:t>HIPPO</a:t>
            </a:r>
          </a:p>
          <a:p>
            <a:endParaRPr lang="cs-CZ" b="1" dirty="0" smtClean="0"/>
          </a:p>
          <a:p>
            <a:r>
              <a:rPr lang="cs-CZ" b="1" dirty="0" smtClean="0"/>
              <a:t>ELEPHANT</a:t>
            </a:r>
          </a:p>
          <a:p>
            <a:endParaRPr lang="cs-CZ" b="1" dirty="0" smtClean="0"/>
          </a:p>
          <a:p>
            <a:r>
              <a:rPr lang="cs-CZ" b="1" dirty="0" smtClean="0"/>
              <a:t>PENGUIN</a:t>
            </a:r>
            <a:endParaRPr lang="cs-CZ" b="1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9898380" y="960120"/>
            <a:ext cx="2125980" cy="5349239"/>
          </a:xfrm>
        </p:spPr>
        <p:txBody>
          <a:bodyPr/>
          <a:lstStyle/>
          <a:p>
            <a:r>
              <a:rPr lang="cs-CZ" b="1" dirty="0" smtClean="0"/>
              <a:t>GIRAFFE</a:t>
            </a:r>
          </a:p>
          <a:p>
            <a:endParaRPr lang="cs-CZ" b="1" dirty="0" smtClean="0"/>
          </a:p>
          <a:p>
            <a:r>
              <a:rPr lang="cs-CZ" b="1" dirty="0" smtClean="0"/>
              <a:t>SNAKE</a:t>
            </a:r>
          </a:p>
          <a:p>
            <a:endParaRPr lang="cs-CZ" b="1" dirty="0" smtClean="0"/>
          </a:p>
          <a:p>
            <a:r>
              <a:rPr lang="cs-CZ" b="1" dirty="0" smtClean="0"/>
              <a:t>MONKEY</a:t>
            </a:r>
          </a:p>
          <a:p>
            <a:endParaRPr lang="cs-CZ" b="1" dirty="0" smtClean="0"/>
          </a:p>
          <a:p>
            <a:r>
              <a:rPr lang="cs-CZ" b="1" dirty="0" smtClean="0"/>
              <a:t>CROCODILE</a:t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88151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5780" y="365125"/>
            <a:ext cx="11384280" cy="1029335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PŘIŘAĎ SLOVA: </a:t>
            </a:r>
            <a:r>
              <a:rPr lang="cs-CZ" sz="3600" b="1" dirty="0" smtClean="0">
                <a:solidFill>
                  <a:srgbClr val="FF0000"/>
                </a:solidFill>
              </a:rPr>
              <a:t>Které zvíře nebylo na předcházející stránce?</a:t>
            </a: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" y="1165861"/>
            <a:ext cx="9212580" cy="539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15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48640" y="365126"/>
            <a:ext cx="3703320" cy="49530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i="1" u="sng" dirty="0" smtClean="0"/>
              <a:t>učebnice str. 48</a:t>
            </a:r>
            <a:r>
              <a:rPr lang="cs-CZ" sz="3200" b="1" i="1" dirty="0" smtClean="0"/>
              <a:t/>
            </a:r>
            <a:br>
              <a:rPr lang="cs-CZ" sz="3200" b="1" i="1" dirty="0" smtClean="0"/>
            </a:br>
            <a:r>
              <a:rPr lang="cs-CZ" sz="3200" b="1" i="1" dirty="0" smtClean="0"/>
              <a:t/>
            </a:r>
            <a:br>
              <a:rPr lang="cs-CZ" sz="3200" b="1" i="1" dirty="0" smtClean="0"/>
            </a:br>
            <a:r>
              <a:rPr lang="cs-CZ" sz="3200" b="1" i="1" dirty="0" smtClean="0">
                <a:solidFill>
                  <a:schemeClr val="accent2">
                    <a:lumMod val="75000"/>
                  </a:schemeClr>
                </a:solidFill>
              </a:rPr>
              <a:t>ANIMAL SAFARI</a:t>
            </a:r>
            <a:r>
              <a:rPr lang="cs-CZ" sz="3200" b="1" i="1" dirty="0" smtClean="0"/>
              <a:t/>
            </a:r>
            <a:br>
              <a:rPr lang="cs-CZ" sz="3200" b="1" i="1" dirty="0" smtClean="0"/>
            </a:br>
            <a:r>
              <a:rPr lang="cs-CZ" sz="3200" b="1" dirty="0" smtClean="0">
                <a:solidFill>
                  <a:srgbClr val="FF0000"/>
                </a:solidFill>
              </a:rPr>
              <a:t/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4800" b="1" dirty="0" err="1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cs-CZ" sz="4800" b="1" dirty="0" err="1" smtClean="0">
                <a:solidFill>
                  <a:schemeClr val="accent6">
                    <a:lumMod val="75000"/>
                  </a:schemeClr>
                </a:solidFill>
              </a:rPr>
              <a:t>ow</a:t>
            </a:r>
            <a:r>
              <a:rPr lang="cs-CZ" sz="4800" b="1" dirty="0" smtClean="0">
                <a:solidFill>
                  <a:schemeClr val="accent6">
                    <a:lumMod val="75000"/>
                  </a:schemeClr>
                </a:solidFill>
              </a:rPr>
              <a:t> many </a:t>
            </a:r>
            <a:r>
              <a:rPr lang="cs-CZ" sz="4800" b="1" dirty="0" err="1" smtClean="0">
                <a:solidFill>
                  <a:schemeClr val="accent6">
                    <a:lumMod val="75000"/>
                  </a:schemeClr>
                </a:solidFill>
              </a:rPr>
              <a:t>animals</a:t>
            </a:r>
            <a:r>
              <a:rPr lang="cs-CZ" sz="48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br>
              <a:rPr lang="cs-CZ" sz="4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4800" dirty="0" smtClean="0">
                <a:solidFill>
                  <a:schemeClr val="accent6">
                    <a:lumMod val="75000"/>
                  </a:schemeClr>
                </a:solidFill>
              </a:rPr>
              <a:t>Kolik zvířat?</a:t>
            </a:r>
            <a:br>
              <a:rPr lang="cs-CZ" sz="4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3200" dirty="0">
                <a:solidFill>
                  <a:srgbClr val="FF0000"/>
                </a:solidFill>
              </a:rPr>
              <a:t/>
            </a:r>
            <a:br>
              <a:rPr lang="cs-CZ" sz="3200" dirty="0">
                <a:solidFill>
                  <a:srgbClr val="FF0000"/>
                </a:solidFill>
              </a:rPr>
            </a:br>
            <a:r>
              <a:rPr lang="cs-CZ" sz="3200" dirty="0" smtClean="0">
                <a:solidFill>
                  <a:srgbClr val="FF0000"/>
                </a:solidFill>
              </a:rPr>
              <a:t>Poslouchej a zapiš si čísla (do sešitu):</a:t>
            </a:r>
            <a:br>
              <a:rPr lang="cs-CZ" sz="3200" dirty="0" smtClean="0">
                <a:solidFill>
                  <a:srgbClr val="FF0000"/>
                </a:solidFill>
              </a:rPr>
            </a:b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811" y="45402"/>
            <a:ext cx="6841447" cy="6468686"/>
          </a:xfrm>
          <a:prstGeom prst="rect">
            <a:avLst/>
          </a:prstGeom>
        </p:spPr>
      </p:pic>
      <p:pic>
        <p:nvPicPr>
          <p:cNvPr id="7" name="Aj 3. 10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2995295" y="4960620"/>
            <a:ext cx="609600" cy="35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1461"/>
            <a:ext cx="11521440" cy="1600200"/>
          </a:xfrm>
        </p:spPr>
        <p:txBody>
          <a:bodyPr>
            <a:normAutofit fontScale="90000"/>
          </a:bodyPr>
          <a:lstStyle/>
          <a:p>
            <a:r>
              <a:rPr lang="cs-CZ" sz="3100" b="1" dirty="0" smtClean="0">
                <a:solidFill>
                  <a:srgbClr val="FF0000"/>
                </a:solidFill>
              </a:rPr>
              <a:t>Dopiš číslo do vět podle předcházejícího poslechu, </a:t>
            </a:r>
            <a:br>
              <a:rPr lang="cs-CZ" sz="3100" b="1" dirty="0" smtClean="0">
                <a:solidFill>
                  <a:srgbClr val="FF0000"/>
                </a:solidFill>
              </a:rPr>
            </a:br>
            <a:r>
              <a:rPr lang="cs-CZ" sz="3100" b="1" dirty="0">
                <a:solidFill>
                  <a:srgbClr val="FF0000"/>
                </a:solidFill>
              </a:rPr>
              <a:t> </a:t>
            </a:r>
            <a:r>
              <a:rPr lang="cs-CZ" sz="3100" b="1" dirty="0" smtClean="0">
                <a:solidFill>
                  <a:srgbClr val="FF0000"/>
                </a:solidFill>
              </a:rPr>
              <a:t>                                             všimni si</a:t>
            </a:r>
            <a:r>
              <a:rPr lang="cs-CZ" dirty="0" smtClean="0"/>
              <a:t>: </a:t>
            </a:r>
            <a:r>
              <a:rPr lang="cs-CZ" b="1" dirty="0" err="1" smtClean="0">
                <a:solidFill>
                  <a:srgbClr val="7030A0"/>
                </a:solidFill>
              </a:rPr>
              <a:t>There</a:t>
            </a:r>
            <a:r>
              <a:rPr lang="cs-CZ" b="1" dirty="0" smtClean="0">
                <a:solidFill>
                  <a:srgbClr val="7030A0"/>
                </a:solidFill>
              </a:rPr>
              <a:t> </a:t>
            </a:r>
            <a:r>
              <a:rPr lang="cs-CZ" b="1" dirty="0" err="1" smtClean="0">
                <a:solidFill>
                  <a:srgbClr val="7030A0"/>
                </a:solidFill>
              </a:rPr>
              <a:t>is</a:t>
            </a:r>
            <a:r>
              <a:rPr lang="cs-CZ" b="1" dirty="0" smtClean="0">
                <a:solidFill>
                  <a:srgbClr val="7030A0"/>
                </a:solidFill>
              </a:rPr>
              <a:t>    = tady je     (1)</a:t>
            </a:r>
            <a:br>
              <a:rPr lang="cs-CZ" b="1" dirty="0" smtClean="0">
                <a:solidFill>
                  <a:srgbClr val="7030A0"/>
                </a:solidFill>
              </a:rPr>
            </a:br>
            <a:r>
              <a:rPr lang="cs-CZ" dirty="0"/>
              <a:t> </a:t>
            </a:r>
            <a:r>
              <a:rPr lang="cs-CZ" dirty="0" smtClean="0"/>
              <a:t>                                            </a:t>
            </a:r>
            <a:r>
              <a:rPr lang="cs-CZ" b="1" dirty="0" err="1" smtClean="0">
                <a:solidFill>
                  <a:schemeClr val="accent2">
                    <a:lumMod val="75000"/>
                  </a:schemeClr>
                </a:solidFill>
              </a:rPr>
              <a:t>There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 are = tady jsou  (2, 3, …)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51661"/>
            <a:ext cx="11338560" cy="45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59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5760" y="365125"/>
            <a:ext cx="10988040" cy="1075055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Nezapomněli jste psát číslovky ?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65760" y="1783080"/>
            <a:ext cx="2926080" cy="4662003"/>
          </a:xfrm>
        </p:spPr>
        <p:txBody>
          <a:bodyPr/>
          <a:lstStyle/>
          <a:p>
            <a:r>
              <a:rPr lang="cs-CZ" sz="3600" b="1" dirty="0" smtClean="0"/>
              <a:t>Ten</a:t>
            </a:r>
          </a:p>
          <a:p>
            <a:r>
              <a:rPr lang="cs-CZ" sz="3600" b="1" dirty="0" err="1" smtClean="0"/>
              <a:t>Four</a:t>
            </a:r>
            <a:endParaRPr lang="cs-CZ" sz="3600" b="1" dirty="0" smtClean="0"/>
          </a:p>
          <a:p>
            <a:r>
              <a:rPr lang="cs-CZ" sz="3600" dirty="0" err="1" smtClean="0"/>
              <a:t>Eleven</a:t>
            </a:r>
            <a:endParaRPr lang="cs-CZ" sz="3600" dirty="0" smtClean="0"/>
          </a:p>
          <a:p>
            <a:r>
              <a:rPr lang="cs-CZ" sz="3600" b="1" dirty="0" err="1" smtClean="0"/>
              <a:t>One</a:t>
            </a:r>
            <a:endParaRPr lang="cs-CZ" sz="3600" b="1" dirty="0" smtClean="0"/>
          </a:p>
          <a:p>
            <a:r>
              <a:rPr lang="cs-CZ" sz="3600" b="1" dirty="0" err="1" smtClean="0"/>
              <a:t>Seven</a:t>
            </a:r>
            <a:endParaRPr lang="cs-CZ" sz="3600" b="1" dirty="0" smtClean="0"/>
          </a:p>
          <a:p>
            <a:r>
              <a:rPr lang="cs-CZ" sz="3600" dirty="0" err="1" smtClean="0"/>
              <a:t>Fourteen</a:t>
            </a:r>
            <a:endParaRPr lang="cs-CZ" sz="3600" dirty="0" smtClean="0"/>
          </a:p>
          <a:p>
            <a:r>
              <a:rPr lang="cs-CZ" sz="3600" b="1" dirty="0" err="1" smtClean="0"/>
              <a:t>Four</a:t>
            </a:r>
            <a:endParaRPr lang="cs-CZ" sz="3600" b="1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046720" y="1440180"/>
            <a:ext cx="3307080" cy="5004903"/>
          </a:xfrm>
        </p:spPr>
        <p:txBody>
          <a:bodyPr>
            <a:normAutofit/>
          </a:bodyPr>
          <a:lstStyle/>
          <a:p>
            <a:r>
              <a:rPr lang="cs-CZ" sz="3600" b="1" dirty="0" err="1" smtClean="0"/>
              <a:t>Two</a:t>
            </a:r>
            <a:endParaRPr lang="cs-CZ" sz="3600" b="1" dirty="0" smtClean="0"/>
          </a:p>
          <a:p>
            <a:r>
              <a:rPr lang="cs-CZ" sz="3600" b="1" dirty="0" err="1" smtClean="0"/>
              <a:t>Six</a:t>
            </a:r>
            <a:endParaRPr lang="cs-CZ" sz="3600" b="1" dirty="0" smtClean="0"/>
          </a:p>
          <a:p>
            <a:r>
              <a:rPr lang="cs-CZ" sz="3600" dirty="0" err="1" smtClean="0"/>
              <a:t>Twelve</a:t>
            </a:r>
            <a:endParaRPr lang="cs-CZ" sz="3600" dirty="0" smtClean="0"/>
          </a:p>
          <a:p>
            <a:r>
              <a:rPr lang="cs-CZ" sz="3600" dirty="0" err="1" smtClean="0"/>
              <a:t>Fifteen</a:t>
            </a:r>
            <a:endParaRPr lang="cs-CZ" sz="3600" dirty="0" smtClean="0"/>
          </a:p>
          <a:p>
            <a:r>
              <a:rPr lang="cs-CZ" sz="3600" b="1" dirty="0" err="1" smtClean="0"/>
              <a:t>Eight</a:t>
            </a:r>
            <a:endParaRPr lang="cs-CZ" sz="3600" b="1" dirty="0" smtClean="0"/>
          </a:p>
          <a:p>
            <a:r>
              <a:rPr lang="cs-CZ" sz="3600" b="1" dirty="0" err="1" smtClean="0"/>
              <a:t>Three</a:t>
            </a:r>
            <a:endParaRPr lang="cs-CZ" sz="3600" b="1" dirty="0" smtClean="0"/>
          </a:p>
          <a:p>
            <a:r>
              <a:rPr lang="cs-CZ" sz="3600" b="1" dirty="0" err="1" smtClean="0"/>
              <a:t>Five</a:t>
            </a:r>
            <a:endParaRPr lang="cs-CZ" sz="3600" b="1" dirty="0" smtClean="0"/>
          </a:p>
          <a:p>
            <a:r>
              <a:rPr lang="cs-CZ" sz="3600" dirty="0" err="1" smtClean="0"/>
              <a:t>Thirteen</a:t>
            </a:r>
            <a:endParaRPr lang="cs-CZ" sz="3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0" y="1286419"/>
            <a:ext cx="3954780" cy="532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68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Vyber správně zapsané číslo: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40180"/>
            <a:ext cx="10515600" cy="5212080"/>
          </a:xfrm>
        </p:spPr>
        <p:txBody>
          <a:bodyPr/>
          <a:lstStyle/>
          <a:p>
            <a:r>
              <a:rPr lang="cs-CZ" sz="4800" dirty="0" smtClean="0"/>
              <a:t> </a:t>
            </a:r>
            <a:r>
              <a:rPr lang="cs-CZ" sz="4800" dirty="0" err="1" smtClean="0"/>
              <a:t>wan</a:t>
            </a:r>
            <a:r>
              <a:rPr lang="cs-CZ" sz="4800" dirty="0" smtClean="0"/>
              <a:t>         </a:t>
            </a:r>
            <a:r>
              <a:rPr lang="cs-CZ" sz="4800" dirty="0" err="1" smtClean="0"/>
              <a:t>one</a:t>
            </a:r>
            <a:r>
              <a:rPr lang="cs-CZ" sz="4800" dirty="0" smtClean="0"/>
              <a:t>       </a:t>
            </a:r>
            <a:r>
              <a:rPr lang="cs-CZ" sz="4800" dirty="0" err="1" smtClean="0"/>
              <a:t>vuan</a:t>
            </a:r>
            <a:endParaRPr lang="cs-CZ" sz="4800" dirty="0" smtClean="0"/>
          </a:p>
          <a:p>
            <a:r>
              <a:rPr lang="cs-CZ" sz="4800" dirty="0" err="1" smtClean="0"/>
              <a:t>Tvo</a:t>
            </a:r>
            <a:r>
              <a:rPr lang="cs-CZ" sz="4800" dirty="0" smtClean="0"/>
              <a:t>            </a:t>
            </a:r>
            <a:r>
              <a:rPr lang="cs-CZ" sz="4800" dirty="0" err="1" smtClean="0"/>
              <a:t>tuu</a:t>
            </a:r>
            <a:r>
              <a:rPr lang="cs-CZ" sz="4800" dirty="0" smtClean="0"/>
              <a:t>        </a:t>
            </a:r>
            <a:r>
              <a:rPr lang="cs-CZ" sz="4800" dirty="0" err="1" smtClean="0"/>
              <a:t>two</a:t>
            </a:r>
            <a:endParaRPr lang="cs-CZ" sz="4800" dirty="0" smtClean="0"/>
          </a:p>
          <a:p>
            <a:r>
              <a:rPr lang="cs-CZ" sz="4800" dirty="0" err="1" smtClean="0"/>
              <a:t>Three</a:t>
            </a:r>
            <a:r>
              <a:rPr lang="cs-CZ" sz="4800" dirty="0" smtClean="0"/>
              <a:t>        </a:t>
            </a:r>
            <a:r>
              <a:rPr lang="cs-CZ" sz="4800" dirty="0" err="1" smtClean="0"/>
              <a:t>thrii</a:t>
            </a:r>
            <a:r>
              <a:rPr lang="cs-CZ" sz="4800" dirty="0" smtClean="0"/>
              <a:t>       </a:t>
            </a:r>
            <a:r>
              <a:rPr lang="cs-CZ" sz="4800" dirty="0" err="1" smtClean="0"/>
              <a:t>tree</a:t>
            </a:r>
            <a:endParaRPr lang="cs-CZ" sz="4800" dirty="0" smtClean="0"/>
          </a:p>
          <a:p>
            <a:r>
              <a:rPr lang="cs-CZ" sz="4800" dirty="0" err="1" smtClean="0"/>
              <a:t>For</a:t>
            </a:r>
            <a:r>
              <a:rPr lang="cs-CZ" sz="4800" dirty="0" smtClean="0"/>
              <a:t>             </a:t>
            </a:r>
            <a:r>
              <a:rPr lang="cs-CZ" sz="4800" dirty="0" err="1" smtClean="0"/>
              <a:t>four</a:t>
            </a:r>
            <a:r>
              <a:rPr lang="cs-CZ" sz="4800" dirty="0" smtClean="0"/>
              <a:t>       </a:t>
            </a:r>
            <a:r>
              <a:rPr lang="cs-CZ" sz="4800" dirty="0" err="1" smtClean="0"/>
              <a:t>foor</a:t>
            </a:r>
            <a:endParaRPr lang="cs-CZ" sz="4800" dirty="0" smtClean="0"/>
          </a:p>
          <a:p>
            <a:r>
              <a:rPr lang="cs-CZ" sz="4800" dirty="0" err="1" smtClean="0"/>
              <a:t>Fife</a:t>
            </a:r>
            <a:r>
              <a:rPr lang="cs-CZ" sz="4800" dirty="0" smtClean="0"/>
              <a:t>            </a:t>
            </a:r>
            <a:r>
              <a:rPr lang="cs-CZ" sz="4800" dirty="0" err="1" smtClean="0"/>
              <a:t>faif</a:t>
            </a:r>
            <a:r>
              <a:rPr lang="cs-CZ" sz="4800" dirty="0" smtClean="0"/>
              <a:t>         </a:t>
            </a:r>
            <a:r>
              <a:rPr lang="cs-CZ" sz="4800" dirty="0" err="1" smtClean="0"/>
              <a:t>five</a:t>
            </a:r>
            <a:endParaRPr lang="cs-CZ" sz="4800" dirty="0" smtClean="0"/>
          </a:p>
          <a:p>
            <a:r>
              <a:rPr lang="cs-CZ" sz="4800" dirty="0" err="1" smtClean="0">
                <a:solidFill>
                  <a:srgbClr val="7030A0"/>
                </a:solidFill>
              </a:rPr>
              <a:t>What´s</a:t>
            </a:r>
            <a:r>
              <a:rPr lang="cs-CZ" sz="4800" dirty="0" smtClean="0">
                <a:solidFill>
                  <a:srgbClr val="7030A0"/>
                </a:solidFill>
              </a:rPr>
              <a:t> </a:t>
            </a:r>
            <a:r>
              <a:rPr lang="cs-CZ" sz="4800" dirty="0" err="1" smtClean="0">
                <a:solidFill>
                  <a:srgbClr val="7030A0"/>
                </a:solidFill>
              </a:rPr>
              <a:t>your</a:t>
            </a:r>
            <a:r>
              <a:rPr lang="cs-CZ" sz="4800" dirty="0" smtClean="0">
                <a:solidFill>
                  <a:srgbClr val="7030A0"/>
                </a:solidFill>
              </a:rPr>
              <a:t> </a:t>
            </a:r>
            <a:r>
              <a:rPr lang="cs-CZ" sz="4800" dirty="0" err="1" smtClean="0">
                <a:solidFill>
                  <a:srgbClr val="7030A0"/>
                </a:solidFill>
              </a:rPr>
              <a:t>favourite</a:t>
            </a:r>
            <a:r>
              <a:rPr lang="cs-CZ" sz="4800" dirty="0" smtClean="0">
                <a:solidFill>
                  <a:srgbClr val="7030A0"/>
                </a:solidFill>
              </a:rPr>
              <a:t> </a:t>
            </a:r>
            <a:r>
              <a:rPr lang="cs-CZ" sz="4800" b="1" dirty="0" err="1" smtClean="0">
                <a:solidFill>
                  <a:srgbClr val="7030A0"/>
                </a:solidFill>
              </a:rPr>
              <a:t>number</a:t>
            </a:r>
            <a:r>
              <a:rPr lang="cs-CZ" sz="4800" dirty="0" smtClean="0">
                <a:solidFill>
                  <a:srgbClr val="7030A0"/>
                </a:solidFill>
              </a:rPr>
              <a:t>?</a:t>
            </a:r>
            <a:endParaRPr lang="cs-CZ" sz="4800" dirty="0">
              <a:solidFill>
                <a:srgbClr val="7030A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834" y="402671"/>
            <a:ext cx="2584323" cy="26060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820" y="3957458"/>
            <a:ext cx="1947167" cy="213068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796897" y="3461445"/>
            <a:ext cx="2244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BYE, BYE !</a:t>
            </a:r>
            <a:endParaRPr lang="cs-CZ" sz="3200" dirty="0">
              <a:solidFill>
                <a:schemeClr val="accent2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4856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91</Words>
  <Application>Microsoft Office PowerPoint</Application>
  <PresentationFormat>Širokoúhlá obrazovka</PresentationFormat>
  <Paragraphs>44</Paragraphs>
  <Slides>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Algerian</vt:lpstr>
      <vt:lpstr>Arial</vt:lpstr>
      <vt:lpstr>Calibri</vt:lpstr>
      <vt:lpstr>Calibri Light</vt:lpstr>
      <vt:lpstr>Motiv Office</vt:lpstr>
      <vt:lpstr> Unit 10                 ANIMALS                              </vt:lpstr>
      <vt:lpstr>  Do you know  domestic animals?      Znáte/umíte domácí zvířátka? </vt:lpstr>
      <vt:lpstr>ANIMALS  - ZVÍŘATA</vt:lpstr>
      <vt:lpstr>PŘIŘAĎ SLOVA: Které zvíře nebylo na předcházející stránce?</vt:lpstr>
      <vt:lpstr>učebnice str. 48  ANIMAL SAFARI  How many animals? Kolik zvířat?  Poslouchej a zapiš si čísla (do sešitu): </vt:lpstr>
      <vt:lpstr>Dopiš číslo do vět podle předcházejícího poslechu,                                                všimni si: There is    = tady je     (1)                                              There are = tady jsou  (2, 3, …)</vt:lpstr>
      <vt:lpstr>Nezapomněli jste psát číslovky ?</vt:lpstr>
      <vt:lpstr>Vyber správně zapsané číslo:  </vt:lpstr>
    </vt:vector>
  </TitlesOfParts>
  <Company>Zakladni skola Dobra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jkavkova1</dc:creator>
  <cp:lastModifiedBy>jkavkova1</cp:lastModifiedBy>
  <cp:revision>29</cp:revision>
  <dcterms:created xsi:type="dcterms:W3CDTF">2020-05-26T06:19:17Z</dcterms:created>
  <dcterms:modified xsi:type="dcterms:W3CDTF">2020-05-28T13:57:22Z</dcterms:modified>
</cp:coreProperties>
</file>