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9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960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81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59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257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47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40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309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06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53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58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75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A9B61-3209-4121-97AE-0A34F9299D7B}" type="datetimeFigureOut">
              <a:rPr lang="cs-CZ" smtClean="0"/>
              <a:t>11.6.2020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42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5637278" y="244700"/>
            <a:ext cx="5889314" cy="235683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   HELLO CHILDREN! 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</a:t>
            </a:r>
            <a:r>
              <a:rPr lang="cs-CZ" dirty="0" smtClean="0">
                <a:solidFill>
                  <a:srgbClr val="00B0F0"/>
                </a:solidFill>
              </a:rPr>
              <a:t>Úkol na úvod </a:t>
            </a:r>
            <a:r>
              <a:rPr lang="cs-CZ" dirty="0" smtClean="0"/>
              <a:t>–poznáte,</a:t>
            </a:r>
            <a:br>
              <a:rPr lang="cs-CZ" dirty="0" smtClean="0"/>
            </a:br>
            <a:r>
              <a:rPr lang="cs-CZ" dirty="0" smtClean="0"/>
              <a:t> ze kterých zvířat vzniklo toto zvíře- monster?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37490"/>
            <a:ext cx="5637278" cy="5422005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07518" y="3048492"/>
            <a:ext cx="6784482" cy="350685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481847" y="4571087"/>
            <a:ext cx="103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FF0000"/>
                </a:solidFill>
              </a:rPr>
              <a:t>wing</a:t>
            </a:r>
            <a:endParaRPr lang="cs-CZ" sz="2400" dirty="0">
              <a:solidFill>
                <a:srgbClr val="FF0000"/>
              </a:solidFill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4610637" y="3606085"/>
            <a:ext cx="270456" cy="1043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837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366" y="231820"/>
            <a:ext cx="11269014" cy="55379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MINITEST 10</a:t>
            </a:r>
            <a:r>
              <a:rPr lang="cs-CZ" dirty="0"/>
              <a:t> </a:t>
            </a:r>
            <a:r>
              <a:rPr lang="cs-CZ" dirty="0" smtClean="0"/>
              <a:t>  Doplňte věty :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There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…   </a:t>
            </a:r>
            <a:r>
              <a:rPr lang="cs-CZ" dirty="0" smtClean="0"/>
              <a:t>X </a:t>
            </a:r>
            <a:r>
              <a:rPr lang="cs-CZ" dirty="0" err="1" smtClean="0">
                <a:solidFill>
                  <a:srgbClr val="7030A0"/>
                </a:solidFill>
              </a:rPr>
              <a:t>There</a:t>
            </a:r>
            <a:r>
              <a:rPr lang="cs-CZ" dirty="0" smtClean="0">
                <a:solidFill>
                  <a:srgbClr val="7030A0"/>
                </a:solidFill>
              </a:rPr>
              <a:t> are…</a:t>
            </a:r>
            <a:endParaRPr lang="cs-CZ" dirty="0">
              <a:solidFill>
                <a:srgbClr val="7030A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206" y="1004553"/>
            <a:ext cx="8448541" cy="541779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822028" y="5550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8584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9397" y="116871"/>
            <a:ext cx="11217499" cy="1068726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4">
                    <a:lumMod val="75000"/>
                  </a:schemeClr>
                </a:solidFill>
              </a:rPr>
              <a:t>KONTROLA</a:t>
            </a:r>
            <a:r>
              <a:rPr lang="cs-CZ" dirty="0" smtClean="0"/>
              <a:t>:   Doplňte věty :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There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…   </a:t>
            </a:r>
            <a:r>
              <a:rPr lang="cs-CZ" dirty="0" smtClean="0"/>
              <a:t>X </a:t>
            </a:r>
            <a:r>
              <a:rPr lang="cs-CZ" dirty="0" err="1" smtClean="0">
                <a:solidFill>
                  <a:srgbClr val="7030A0"/>
                </a:solidFill>
              </a:rPr>
              <a:t>There</a:t>
            </a:r>
            <a:r>
              <a:rPr lang="cs-CZ" dirty="0" smtClean="0">
                <a:solidFill>
                  <a:srgbClr val="7030A0"/>
                </a:solidFill>
              </a:rPr>
              <a:t> are…</a:t>
            </a:r>
            <a:endParaRPr lang="cs-CZ" dirty="0">
              <a:solidFill>
                <a:srgbClr val="7030A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92414"/>
            <a:ext cx="7282503" cy="5712605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7472716" y="1623479"/>
            <a:ext cx="4314423" cy="540838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cs-CZ" dirty="0" smtClean="0"/>
              <a:t>1. </a:t>
            </a:r>
            <a:r>
              <a:rPr lang="cs-CZ" dirty="0" err="1" smtClean="0">
                <a:solidFill>
                  <a:srgbClr val="7030A0"/>
                </a:solidFill>
              </a:rPr>
              <a:t>There</a:t>
            </a:r>
            <a:r>
              <a:rPr lang="cs-CZ" dirty="0" smtClean="0">
                <a:solidFill>
                  <a:srgbClr val="7030A0"/>
                </a:solidFill>
              </a:rPr>
              <a:t> are </a:t>
            </a:r>
            <a:r>
              <a:rPr lang="cs-CZ" dirty="0" err="1"/>
              <a:t>two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7030A0"/>
                </a:solidFill>
              </a:rPr>
              <a:t>hippos</a:t>
            </a:r>
            <a:r>
              <a:rPr lang="cs-CZ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2</a:t>
            </a:r>
            <a:r>
              <a:rPr lang="cs-CZ" dirty="0" smtClean="0">
                <a:solidFill>
                  <a:srgbClr val="7030A0"/>
                </a:solidFill>
              </a:rPr>
              <a:t>. </a:t>
            </a:r>
            <a:r>
              <a:rPr lang="cs-CZ" dirty="0" err="1" smtClean="0">
                <a:solidFill>
                  <a:srgbClr val="7030A0"/>
                </a:solidFill>
              </a:rPr>
              <a:t>There</a:t>
            </a:r>
            <a:r>
              <a:rPr lang="cs-CZ" dirty="0" smtClean="0">
                <a:solidFill>
                  <a:srgbClr val="7030A0"/>
                </a:solidFill>
              </a:rPr>
              <a:t> are </a:t>
            </a:r>
            <a:r>
              <a:rPr lang="cs-CZ" dirty="0" err="1" smtClean="0">
                <a:solidFill>
                  <a:srgbClr val="7030A0"/>
                </a:solidFill>
              </a:rPr>
              <a:t>three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7030A0"/>
                </a:solidFill>
              </a:rPr>
              <a:t>girrafes</a:t>
            </a:r>
            <a:r>
              <a:rPr lang="cs-CZ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3.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There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one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lion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4</a:t>
            </a:r>
            <a:r>
              <a:rPr lang="cs-CZ" dirty="0" smtClean="0">
                <a:solidFill>
                  <a:srgbClr val="7030A0"/>
                </a:solidFill>
              </a:rPr>
              <a:t>. </a:t>
            </a:r>
            <a:r>
              <a:rPr lang="cs-CZ" dirty="0" err="1" smtClean="0">
                <a:solidFill>
                  <a:srgbClr val="7030A0"/>
                </a:solidFill>
              </a:rPr>
              <a:t>There</a:t>
            </a:r>
            <a:r>
              <a:rPr lang="cs-CZ" dirty="0" smtClean="0">
                <a:solidFill>
                  <a:srgbClr val="7030A0"/>
                </a:solidFill>
              </a:rPr>
              <a:t> are </a:t>
            </a:r>
            <a:r>
              <a:rPr lang="cs-CZ" dirty="0" err="1" smtClean="0">
                <a:solidFill>
                  <a:srgbClr val="7030A0"/>
                </a:solidFill>
              </a:rPr>
              <a:t>four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7030A0"/>
                </a:solidFill>
              </a:rPr>
              <a:t>parrots</a:t>
            </a:r>
            <a:r>
              <a:rPr lang="cs-CZ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5.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There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one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penguin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202260" y="6031468"/>
            <a:ext cx="27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343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789" y="365126"/>
            <a:ext cx="11835683" cy="948520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Dopište správný tvar neurčitého členu </a:t>
            </a:r>
            <a:r>
              <a:rPr lang="cs-CZ" sz="3200" b="1" u="sng" dirty="0" smtClean="0">
                <a:solidFill>
                  <a:schemeClr val="tx2">
                    <a:lumMod val="50000"/>
                  </a:schemeClr>
                </a:solidFill>
              </a:rPr>
              <a:t>a/</a:t>
            </a:r>
            <a:r>
              <a:rPr lang="cs-CZ" sz="3200" b="1" u="sng" dirty="0" err="1" smtClean="0">
                <a:solidFill>
                  <a:schemeClr val="tx2">
                    <a:lumMod val="50000"/>
                  </a:schemeClr>
                </a:solidFill>
              </a:rPr>
              <a:t>an</a:t>
            </a:r>
            <a:r>
              <a:rPr lang="cs-CZ" sz="3200" dirty="0" smtClean="0">
                <a:solidFill>
                  <a:srgbClr val="FF0000"/>
                </a:solidFill>
              </a:rPr>
              <a:t> + název zvířete + písmeno obrázku: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884" y="1490775"/>
            <a:ext cx="10149550" cy="46040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27279" y="2292439"/>
            <a:ext cx="412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929302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789" y="365126"/>
            <a:ext cx="11835683" cy="948520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Dopište správný tvar neurčitého členu </a:t>
            </a:r>
            <a:r>
              <a:rPr lang="cs-CZ" sz="3200" b="1" u="sng" dirty="0" smtClean="0">
                <a:solidFill>
                  <a:schemeClr val="tx2">
                    <a:lumMod val="50000"/>
                  </a:schemeClr>
                </a:solidFill>
              </a:rPr>
              <a:t>a/</a:t>
            </a:r>
            <a:r>
              <a:rPr lang="cs-CZ" sz="3200" b="1" u="sng" dirty="0" err="1" smtClean="0">
                <a:solidFill>
                  <a:schemeClr val="tx2">
                    <a:lumMod val="50000"/>
                  </a:schemeClr>
                </a:solidFill>
              </a:rPr>
              <a:t>an</a:t>
            </a:r>
            <a:r>
              <a:rPr lang="cs-CZ" sz="3200" dirty="0" smtClean="0">
                <a:solidFill>
                  <a:srgbClr val="FF0000"/>
                </a:solidFill>
              </a:rPr>
              <a:t> + název zvířete + písmeno obrázku: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248" y="1477896"/>
            <a:ext cx="10149550" cy="460404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65915" y="1052036"/>
            <a:ext cx="408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accent4">
                    <a:lumMod val="50000"/>
                  </a:schemeClr>
                </a:solidFill>
              </a:rPr>
              <a:t>KONTROLA:</a:t>
            </a:r>
            <a:endParaRPr lang="cs-CZ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031" y="4417454"/>
            <a:ext cx="55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a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165205" y="4417454"/>
            <a:ext cx="669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</a:rPr>
              <a:t>an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68947" y="5002229"/>
            <a:ext cx="669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</a:rPr>
              <a:t>an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43" y="5002229"/>
            <a:ext cx="949126" cy="83483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787166" y="4460358"/>
            <a:ext cx="46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212946" y="4524189"/>
            <a:ext cx="395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70C0"/>
                </a:solidFill>
              </a:rPr>
              <a:t>e</a:t>
            </a:r>
            <a:endParaRPr lang="cs-CZ" sz="3200" b="1" dirty="0">
              <a:solidFill>
                <a:srgbClr val="0070C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094840" y="5127257"/>
            <a:ext cx="43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70C0"/>
                </a:solidFill>
              </a:rPr>
              <a:t>b</a:t>
            </a:r>
            <a:endParaRPr lang="cs-CZ" sz="3200" b="1" dirty="0">
              <a:solidFill>
                <a:srgbClr val="0070C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812924" y="5127258"/>
            <a:ext cx="46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70C0"/>
                </a:solidFill>
              </a:rPr>
              <a:t>d</a:t>
            </a:r>
            <a:endParaRPr lang="cs-CZ" sz="3200" b="1" dirty="0">
              <a:solidFill>
                <a:srgbClr val="0070C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50005" y="2273079"/>
            <a:ext cx="43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73156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9549" y="365125"/>
            <a:ext cx="10774251" cy="665185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4">
                    <a:lumMod val="75000"/>
                  </a:schemeClr>
                </a:solidFill>
              </a:rPr>
              <a:t>Kontrola </a:t>
            </a:r>
            <a:r>
              <a:rPr lang="cs-CZ" b="1" dirty="0" err="1" smtClean="0">
                <a:solidFill>
                  <a:schemeClr val="accent4">
                    <a:lumMod val="75000"/>
                  </a:schemeClr>
                </a:solidFill>
              </a:rPr>
              <a:t>cv</a:t>
            </a:r>
            <a:r>
              <a:rPr lang="cs-CZ" b="1" dirty="0" smtClean="0">
                <a:solidFill>
                  <a:schemeClr val="accent4">
                    <a:lumMod val="75000"/>
                  </a:schemeClr>
                </a:solidFill>
              </a:rPr>
              <a:t>. 7/ WB str.51</a:t>
            </a:r>
            <a:endParaRPr lang="cs-C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682" y="1030310"/>
            <a:ext cx="10796604" cy="53447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17465" y="4739425"/>
            <a:ext cx="1493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a</a:t>
            </a:r>
            <a:r>
              <a:rPr lang="cs-CZ" sz="2800" dirty="0" smtClean="0"/>
              <a:t> </a:t>
            </a:r>
            <a:r>
              <a:rPr lang="cs-CZ" sz="2800" dirty="0" err="1" smtClean="0"/>
              <a:t>girrafe</a:t>
            </a:r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966674" y="5404610"/>
            <a:ext cx="1867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</a:t>
            </a:r>
            <a:r>
              <a:rPr lang="cs-CZ" sz="2800" dirty="0" err="1" smtClean="0"/>
              <a:t>n</a:t>
            </a:r>
            <a:r>
              <a:rPr lang="cs-CZ" sz="2800" dirty="0" smtClean="0"/>
              <a:t> </a:t>
            </a:r>
            <a:r>
              <a:rPr lang="cs-CZ" sz="2800" dirty="0" err="1" smtClean="0"/>
              <a:t>ostrich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8190964" y="4069724"/>
            <a:ext cx="74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2</a:t>
            </a:r>
            <a:endParaRPr lang="cs-CZ" sz="2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8190964" y="486707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3</a:t>
            </a:r>
            <a:endParaRPr lang="cs-CZ" sz="28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105364" y="4185634"/>
            <a:ext cx="1764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vegetables</a:t>
            </a:r>
            <a:endParaRPr lang="cs-CZ" sz="2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414456" y="4816369"/>
            <a:ext cx="181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leaves</a:t>
            </a:r>
            <a:endParaRPr lang="cs-CZ" sz="28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594214" y="5595705"/>
            <a:ext cx="145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fruit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336654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119</Words>
  <Application>Microsoft Office PowerPoint</Application>
  <PresentationFormat>Širokoúhlá obrazovka</PresentationFormat>
  <Paragraphs>31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Algerian</vt:lpstr>
      <vt:lpstr>Arial</vt:lpstr>
      <vt:lpstr>Calibri</vt:lpstr>
      <vt:lpstr>Calibri Light</vt:lpstr>
      <vt:lpstr>Motiv Office</vt:lpstr>
      <vt:lpstr>     HELLO CHILDREN!      Úkol na úvod –poznáte,  ze kterých zvířat vzniklo toto zvíře- monster?</vt:lpstr>
      <vt:lpstr>MINITEST 10   Doplňte věty : There is …   X There are…</vt:lpstr>
      <vt:lpstr>KONTROLA:   Doplňte věty : There is …   X There are…</vt:lpstr>
      <vt:lpstr>Dopište správný tvar neurčitého členu a/an + název zvířete + písmeno obrázku:</vt:lpstr>
      <vt:lpstr>Dopište správný tvar neurčitého členu a/an + název zvířete + písmeno obrázku:</vt:lpstr>
      <vt:lpstr>Kontrola cv. 7/ WB str.51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friend is a monster – part 10.</dc:title>
  <dc:creator>jkavkova1</dc:creator>
  <cp:lastModifiedBy>jkavkova1</cp:lastModifiedBy>
  <cp:revision>19</cp:revision>
  <dcterms:created xsi:type="dcterms:W3CDTF">2020-06-09T14:12:03Z</dcterms:created>
  <dcterms:modified xsi:type="dcterms:W3CDTF">2020-06-11T10:29:19Z</dcterms:modified>
</cp:coreProperties>
</file>