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</p:sldMasterIdLst>
  <p:sldIdLst>
    <p:sldId id="259" r:id="rId2"/>
    <p:sldId id="260" r:id="rId3"/>
    <p:sldId id="261" r:id="rId4"/>
    <p:sldId id="267" r:id="rId5"/>
    <p:sldId id="265" r:id="rId6"/>
    <p:sldId id="266" r:id="rId7"/>
    <p:sldId id="264" r:id="rId8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17411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74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74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grpSp>
          <p:nvGrpSpPr>
            <p:cNvPr id="17414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7415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7416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sp>
          <p:nvSpPr>
            <p:cNvPr id="1741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741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741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17420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altLang="cs-CZ" noProof="0" smtClean="0"/>
              <a:t>Klepnutím lze upravit styl předlohy nadpisů.</a:t>
            </a:r>
          </a:p>
        </p:txBody>
      </p:sp>
      <p:sp>
        <p:nvSpPr>
          <p:cNvPr id="17421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cs-CZ" altLang="cs-CZ" noProof="0" smtClean="0"/>
              <a:t>Klepnutím lze upravit styl předlohy podnadpisů.</a:t>
            </a:r>
          </a:p>
        </p:txBody>
      </p:sp>
      <p:sp>
        <p:nvSpPr>
          <p:cNvPr id="17422" name="Rectangle 14"/>
          <p:cNvSpPr>
            <a:spLocks noGrp="1" noChangeArrowheads="1"/>
          </p:cNvSpPr>
          <p:nvPr>
            <p:ph type="dt" sz="half" idx="2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cs-CZ" altLang="cs-CZ"/>
          </a:p>
        </p:txBody>
      </p:sp>
      <p:sp>
        <p:nvSpPr>
          <p:cNvPr id="17423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cs-CZ" altLang="cs-CZ"/>
          </a:p>
        </p:txBody>
      </p:sp>
      <p:sp>
        <p:nvSpPr>
          <p:cNvPr id="17424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3B6F38D-134B-46EB-B5BE-C50297BEB2A9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636ED9-FA6C-4099-8AC5-069C7E1106D9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61987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D4642E-754D-4907-8C1B-0F08A61B1E85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8827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2282D2-0F1F-4185-8CA6-AFB0DD32406C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5367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F3E068-5B46-4AE6-A3BA-7C6E183F210B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14795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847F37-4085-4A07-AF3A-B19E6DA5DCF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88115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287766-CF27-4F29-8FA5-348228099C55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75440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3D7DB1-6BF8-4DBC-85D6-844161BF9CA9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78001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A674C9-17BA-48DA-8C5A-59EC494E8AA4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53106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6EA9C9-1E31-4327-8602-1ADDB9E4F5C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76044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6833D2-0087-4C34-99C6-E186F31B67E2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88099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cs-CZ" altLang="cs-CZ" sz="2400"/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cs-CZ" altLang="cs-CZ" sz="2400"/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cs-CZ" altLang="cs-CZ" sz="2400"/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cs-CZ" altLang="cs-CZ" sz="2400"/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cs-CZ" altLang="cs-CZ" sz="2400"/>
          </a:p>
        </p:txBody>
      </p:sp>
      <p:sp>
        <p:nvSpPr>
          <p:cNvPr id="16391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cs-CZ" altLang="cs-CZ" sz="2400"/>
          </a:p>
        </p:txBody>
      </p:sp>
      <p:sp>
        <p:nvSpPr>
          <p:cNvPr id="16392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cs-CZ" altLang="cs-CZ" sz="2400"/>
          </a:p>
        </p:txBody>
      </p:sp>
      <p:sp>
        <p:nvSpPr>
          <p:cNvPr id="1639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1639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1639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cs-CZ" altLang="cs-CZ"/>
          </a:p>
        </p:txBody>
      </p:sp>
      <p:sp>
        <p:nvSpPr>
          <p:cNvPr id="1639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cs-CZ" altLang="cs-CZ"/>
          </a:p>
        </p:txBody>
      </p:sp>
      <p:sp>
        <p:nvSpPr>
          <p:cNvPr id="1639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6CDDB06-4703-47C8-A8BF-F1EC7E86FAA6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cs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cs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cs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cs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cs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cs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cs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USPOŘÁDEJTE SPRÁVNĚ SLOVA A TVOŘTE VĚTY:</a:t>
            </a:r>
          </a:p>
        </p:txBody>
      </p:sp>
      <p:pic>
        <p:nvPicPr>
          <p:cNvPr id="5124" name="Picture 4" descr="MC90044193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1844675"/>
            <a:ext cx="1439863" cy="1389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988840"/>
            <a:ext cx="8692455" cy="460851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altLang="cs-CZ" sz="2800" dirty="0"/>
              <a:t>1. in </a:t>
            </a:r>
            <a:r>
              <a:rPr lang="cs-CZ" altLang="cs-CZ" sz="2800" dirty="0" smtClean="0"/>
              <a:t>   </a:t>
            </a:r>
            <a:r>
              <a:rPr lang="cs-CZ" altLang="cs-CZ" sz="2800" dirty="0" err="1" smtClean="0"/>
              <a:t>room</a:t>
            </a:r>
            <a:r>
              <a:rPr lang="cs-CZ" altLang="cs-CZ" sz="2800" dirty="0" smtClean="0"/>
              <a:t>   my   </a:t>
            </a:r>
            <a:r>
              <a:rPr lang="cs-CZ" altLang="cs-CZ" sz="2800" dirty="0" err="1" smtClean="0"/>
              <a:t>Mother</a:t>
            </a:r>
            <a:r>
              <a:rPr lang="cs-CZ" altLang="cs-CZ" sz="2800" dirty="0" smtClean="0"/>
              <a:t>   </a:t>
            </a:r>
            <a:r>
              <a:rPr lang="cs-CZ" altLang="cs-CZ" sz="2800" dirty="0" err="1" smtClean="0"/>
              <a:t>is</a:t>
            </a:r>
            <a:r>
              <a:rPr lang="cs-CZ" altLang="cs-CZ" sz="2800" dirty="0"/>
              <a:t>.</a:t>
            </a:r>
          </a:p>
          <a:p>
            <a:pPr>
              <a:lnSpc>
                <a:spcPct val="150000"/>
              </a:lnSpc>
            </a:pPr>
            <a:r>
              <a:rPr lang="cs-CZ" altLang="cs-CZ" sz="2800" dirty="0"/>
              <a:t>2. </a:t>
            </a:r>
            <a:r>
              <a:rPr lang="cs-CZ" altLang="cs-CZ" sz="2800" dirty="0" err="1" smtClean="0"/>
              <a:t>seven</a:t>
            </a:r>
            <a:r>
              <a:rPr lang="cs-CZ" altLang="cs-CZ" sz="2800" dirty="0" smtClean="0"/>
              <a:t>    </a:t>
            </a:r>
            <a:r>
              <a:rPr lang="cs-CZ" altLang="cs-CZ" sz="2800" dirty="0" err="1" smtClean="0"/>
              <a:t>am</a:t>
            </a:r>
            <a:r>
              <a:rPr lang="cs-CZ" altLang="cs-CZ" sz="2800" dirty="0" smtClean="0"/>
              <a:t>   </a:t>
            </a:r>
            <a:r>
              <a:rPr lang="cs-CZ" altLang="cs-CZ" sz="2800" dirty="0"/>
              <a:t>I.</a:t>
            </a:r>
          </a:p>
          <a:p>
            <a:pPr>
              <a:lnSpc>
                <a:spcPct val="150000"/>
              </a:lnSpc>
            </a:pPr>
            <a:r>
              <a:rPr lang="cs-CZ" altLang="cs-CZ" sz="2800" dirty="0"/>
              <a:t>3. </a:t>
            </a:r>
            <a:r>
              <a:rPr lang="cs-CZ" altLang="cs-CZ" sz="2800" dirty="0" err="1"/>
              <a:t>sister</a:t>
            </a:r>
            <a:r>
              <a:rPr lang="cs-CZ" altLang="cs-CZ" sz="2800" dirty="0"/>
              <a:t> </a:t>
            </a:r>
            <a:r>
              <a:rPr lang="cs-CZ" altLang="cs-CZ" sz="2800" dirty="0" smtClean="0"/>
              <a:t>  and   </a:t>
            </a:r>
            <a:r>
              <a:rPr lang="cs-CZ" altLang="cs-CZ" sz="2800" dirty="0" err="1" smtClean="0"/>
              <a:t>one</a:t>
            </a:r>
            <a:r>
              <a:rPr lang="cs-CZ" altLang="cs-CZ" sz="2800" dirty="0" smtClean="0"/>
              <a:t>    </a:t>
            </a:r>
            <a:r>
              <a:rPr lang="cs-CZ" altLang="cs-CZ" sz="2800" dirty="0" err="1" smtClean="0"/>
              <a:t>brother</a:t>
            </a:r>
            <a:r>
              <a:rPr lang="cs-CZ" altLang="cs-CZ" sz="2800" dirty="0" smtClean="0"/>
              <a:t>    </a:t>
            </a:r>
            <a:r>
              <a:rPr lang="cs-CZ" altLang="cs-CZ" sz="2800" dirty="0" err="1"/>
              <a:t>one</a:t>
            </a:r>
            <a:r>
              <a:rPr lang="cs-CZ" altLang="cs-CZ" sz="2800" dirty="0"/>
              <a:t> </a:t>
            </a:r>
            <a:r>
              <a:rPr lang="cs-CZ" altLang="cs-CZ" sz="2800" dirty="0" smtClean="0"/>
              <a:t>  I   </a:t>
            </a:r>
            <a:r>
              <a:rPr lang="cs-CZ" altLang="cs-CZ" sz="2800" dirty="0" err="1" smtClean="0"/>
              <a:t>have</a:t>
            </a:r>
            <a:r>
              <a:rPr lang="cs-CZ" altLang="cs-CZ" sz="2800" dirty="0" smtClean="0"/>
              <a:t> </a:t>
            </a:r>
            <a:r>
              <a:rPr lang="cs-CZ" altLang="cs-CZ" sz="2800" dirty="0" err="1" smtClean="0"/>
              <a:t>got</a:t>
            </a:r>
            <a:r>
              <a:rPr lang="cs-CZ" altLang="cs-CZ" sz="2800" dirty="0" smtClean="0"/>
              <a:t>.</a:t>
            </a:r>
            <a:endParaRPr lang="cs-CZ" altLang="cs-CZ" sz="2800" dirty="0"/>
          </a:p>
          <a:p>
            <a:pPr>
              <a:lnSpc>
                <a:spcPct val="150000"/>
              </a:lnSpc>
            </a:pPr>
            <a:r>
              <a:rPr lang="cs-CZ" altLang="cs-CZ" sz="2800" dirty="0"/>
              <a:t>4. </a:t>
            </a:r>
            <a:r>
              <a:rPr lang="cs-CZ" altLang="cs-CZ" sz="2800" dirty="0" err="1" smtClean="0"/>
              <a:t>small</a:t>
            </a:r>
            <a:r>
              <a:rPr lang="cs-CZ" altLang="cs-CZ" sz="2800" dirty="0" smtClean="0"/>
              <a:t>     </a:t>
            </a:r>
            <a:r>
              <a:rPr lang="cs-CZ" altLang="cs-CZ" sz="2800" dirty="0" err="1" smtClean="0"/>
              <a:t>Their</a:t>
            </a:r>
            <a:r>
              <a:rPr lang="cs-CZ" altLang="cs-CZ" sz="2800" i="1" dirty="0" smtClean="0">
                <a:solidFill>
                  <a:srgbClr val="FF0000"/>
                </a:solidFill>
              </a:rPr>
              <a:t>(jejich)     </a:t>
            </a:r>
            <a:r>
              <a:rPr lang="cs-CZ" altLang="cs-CZ" sz="2800" dirty="0" err="1" smtClean="0"/>
              <a:t>is</a:t>
            </a:r>
            <a:r>
              <a:rPr lang="cs-CZ" altLang="cs-CZ" sz="2800" dirty="0" smtClean="0"/>
              <a:t>      car</a:t>
            </a:r>
            <a:r>
              <a:rPr lang="cs-CZ" altLang="cs-CZ" sz="2800" dirty="0"/>
              <a:t>.</a:t>
            </a:r>
          </a:p>
          <a:p>
            <a:pPr>
              <a:lnSpc>
                <a:spcPct val="150000"/>
              </a:lnSpc>
            </a:pPr>
            <a:r>
              <a:rPr lang="cs-CZ" altLang="cs-CZ" sz="2800" dirty="0"/>
              <a:t>5. </a:t>
            </a:r>
            <a:r>
              <a:rPr lang="cs-CZ" altLang="cs-CZ" sz="2800" dirty="0" err="1" smtClean="0"/>
              <a:t>books</a:t>
            </a:r>
            <a:r>
              <a:rPr lang="cs-CZ" altLang="cs-CZ" sz="2800" dirty="0" smtClean="0"/>
              <a:t>    </a:t>
            </a:r>
            <a:r>
              <a:rPr lang="cs-CZ" altLang="cs-CZ" sz="2800" dirty="0" err="1"/>
              <a:t>four</a:t>
            </a:r>
            <a:r>
              <a:rPr lang="cs-CZ" altLang="cs-CZ" sz="2800" dirty="0"/>
              <a:t> </a:t>
            </a:r>
            <a:r>
              <a:rPr lang="cs-CZ" altLang="cs-CZ" sz="2800" dirty="0" smtClean="0"/>
              <a:t>   </a:t>
            </a:r>
            <a:r>
              <a:rPr lang="cs-CZ" altLang="cs-CZ" sz="2800" dirty="0" err="1" smtClean="0"/>
              <a:t>We</a:t>
            </a:r>
            <a:r>
              <a:rPr lang="cs-CZ" altLang="cs-CZ" sz="2800" dirty="0" smtClean="0"/>
              <a:t>    </a:t>
            </a:r>
            <a:r>
              <a:rPr lang="cs-CZ" altLang="cs-CZ" sz="2800" dirty="0" err="1" smtClean="0"/>
              <a:t>have</a:t>
            </a:r>
            <a:r>
              <a:rPr lang="cs-CZ" altLang="cs-CZ" sz="2800" dirty="0" smtClean="0"/>
              <a:t> </a:t>
            </a:r>
            <a:r>
              <a:rPr lang="cs-CZ" altLang="cs-CZ" sz="2800" dirty="0" err="1" smtClean="0"/>
              <a:t>got</a:t>
            </a:r>
            <a:r>
              <a:rPr lang="cs-CZ" altLang="cs-CZ" sz="2800" dirty="0" smtClean="0"/>
              <a:t>    </a:t>
            </a:r>
            <a:r>
              <a:rPr lang="cs-CZ" altLang="cs-CZ" sz="2800" dirty="0" err="1" smtClean="0"/>
              <a:t>English</a:t>
            </a:r>
            <a:r>
              <a:rPr lang="cs-CZ" altLang="cs-CZ" sz="2800" dirty="0"/>
              <a:t>.</a:t>
            </a:r>
          </a:p>
          <a:p>
            <a:pPr>
              <a:lnSpc>
                <a:spcPct val="150000"/>
              </a:lnSpc>
            </a:pPr>
            <a:r>
              <a:rPr lang="cs-CZ" altLang="cs-CZ" sz="2800" dirty="0"/>
              <a:t>6. </a:t>
            </a:r>
            <a:r>
              <a:rPr lang="cs-CZ" altLang="cs-CZ" sz="2800" dirty="0" smtClean="0"/>
              <a:t>dog    </a:t>
            </a:r>
            <a:r>
              <a:rPr lang="cs-CZ" altLang="cs-CZ" sz="2800" dirty="0" err="1" smtClean="0"/>
              <a:t>is</a:t>
            </a:r>
            <a:r>
              <a:rPr lang="cs-CZ" altLang="cs-CZ" sz="2800" dirty="0" smtClean="0"/>
              <a:t>    </a:t>
            </a:r>
            <a:r>
              <a:rPr lang="cs-CZ" altLang="cs-CZ" sz="2800" dirty="0" err="1" smtClean="0"/>
              <a:t>new</a:t>
            </a:r>
            <a:r>
              <a:rPr lang="cs-CZ" altLang="cs-CZ" sz="2800" dirty="0" smtClean="0"/>
              <a:t>    </a:t>
            </a:r>
            <a:r>
              <a:rPr lang="cs-CZ" altLang="cs-CZ" sz="2800" dirty="0" err="1" smtClean="0"/>
              <a:t>That</a:t>
            </a:r>
            <a:r>
              <a:rPr lang="cs-CZ" altLang="cs-CZ" sz="2800" dirty="0" smtClean="0"/>
              <a:t>     </a:t>
            </a:r>
            <a:r>
              <a:rPr lang="cs-CZ" altLang="cs-CZ" sz="2800" dirty="0"/>
              <a:t>my </a:t>
            </a:r>
            <a:r>
              <a:rPr lang="cs-CZ" altLang="cs-CZ" sz="2800" dirty="0" smtClean="0"/>
              <a:t>   Ben</a:t>
            </a:r>
            <a:r>
              <a:rPr lang="cs-CZ" altLang="cs-CZ" sz="2800" dirty="0"/>
              <a:t>.</a:t>
            </a:r>
          </a:p>
          <a:p>
            <a:endParaRPr lang="cs-CZ" altLang="cs-CZ" dirty="0"/>
          </a:p>
          <a:p>
            <a:endParaRPr lang="cs-CZ" alt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KONTROLA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584" y="1988840"/>
            <a:ext cx="8127504" cy="4143673"/>
          </a:xfrm>
        </p:spPr>
        <p:txBody>
          <a:bodyPr/>
          <a:lstStyle/>
          <a:p>
            <a:r>
              <a:rPr lang="cs-CZ" altLang="cs-CZ" dirty="0"/>
              <a:t>1.Mother </a:t>
            </a:r>
            <a:r>
              <a:rPr lang="cs-CZ" altLang="cs-CZ" dirty="0" err="1"/>
              <a:t>is</a:t>
            </a:r>
            <a:r>
              <a:rPr lang="cs-CZ" altLang="cs-CZ" dirty="0"/>
              <a:t> in my </a:t>
            </a:r>
            <a:r>
              <a:rPr lang="cs-CZ" altLang="cs-CZ" dirty="0" err="1"/>
              <a:t>room</a:t>
            </a:r>
            <a:r>
              <a:rPr lang="cs-CZ" altLang="cs-CZ" dirty="0"/>
              <a:t>.</a:t>
            </a:r>
          </a:p>
          <a:p>
            <a:r>
              <a:rPr lang="cs-CZ" altLang="cs-CZ" dirty="0"/>
              <a:t>2.I </a:t>
            </a:r>
            <a:r>
              <a:rPr lang="cs-CZ" altLang="cs-CZ" dirty="0" err="1"/>
              <a:t>am</a:t>
            </a:r>
            <a:r>
              <a:rPr lang="cs-CZ" altLang="cs-CZ" dirty="0"/>
              <a:t> </a:t>
            </a:r>
            <a:r>
              <a:rPr lang="cs-CZ" altLang="cs-CZ" dirty="0" err="1"/>
              <a:t>seven</a:t>
            </a:r>
            <a:r>
              <a:rPr lang="cs-CZ" altLang="cs-CZ" dirty="0"/>
              <a:t>.</a:t>
            </a:r>
          </a:p>
          <a:p>
            <a:r>
              <a:rPr lang="cs-CZ" altLang="cs-CZ" dirty="0"/>
              <a:t>3. I </a:t>
            </a:r>
            <a:r>
              <a:rPr lang="cs-CZ" altLang="cs-CZ" dirty="0" err="1" smtClean="0"/>
              <a:t>have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got</a:t>
            </a:r>
            <a:r>
              <a:rPr lang="cs-CZ" altLang="cs-CZ" dirty="0" smtClean="0"/>
              <a:t> </a:t>
            </a:r>
            <a:r>
              <a:rPr lang="cs-CZ" altLang="cs-CZ" dirty="0" err="1"/>
              <a:t>one</a:t>
            </a:r>
            <a:r>
              <a:rPr lang="cs-CZ" altLang="cs-CZ" dirty="0"/>
              <a:t> </a:t>
            </a:r>
            <a:r>
              <a:rPr lang="cs-CZ" altLang="cs-CZ" dirty="0" err="1"/>
              <a:t>sister</a:t>
            </a:r>
            <a:r>
              <a:rPr lang="cs-CZ" altLang="cs-CZ" dirty="0"/>
              <a:t> and </a:t>
            </a:r>
            <a:r>
              <a:rPr lang="cs-CZ" altLang="cs-CZ" dirty="0" err="1"/>
              <a:t>one</a:t>
            </a:r>
            <a:r>
              <a:rPr lang="cs-CZ" altLang="cs-CZ" dirty="0"/>
              <a:t> </a:t>
            </a:r>
            <a:r>
              <a:rPr lang="cs-CZ" altLang="cs-CZ" dirty="0" err="1"/>
              <a:t>brother</a:t>
            </a:r>
            <a:r>
              <a:rPr lang="cs-CZ" altLang="cs-CZ" dirty="0"/>
              <a:t>.</a:t>
            </a:r>
          </a:p>
          <a:p>
            <a:r>
              <a:rPr lang="cs-CZ" altLang="cs-CZ" dirty="0"/>
              <a:t>4. </a:t>
            </a:r>
            <a:r>
              <a:rPr lang="cs-CZ" altLang="cs-CZ" dirty="0" err="1"/>
              <a:t>Their</a:t>
            </a:r>
            <a:r>
              <a:rPr lang="cs-CZ" altLang="cs-CZ" dirty="0"/>
              <a:t> car </a:t>
            </a:r>
            <a:r>
              <a:rPr lang="cs-CZ" altLang="cs-CZ" dirty="0" err="1"/>
              <a:t>is</a:t>
            </a:r>
            <a:r>
              <a:rPr lang="cs-CZ" altLang="cs-CZ" dirty="0"/>
              <a:t> </a:t>
            </a:r>
            <a:r>
              <a:rPr lang="cs-CZ" altLang="cs-CZ" dirty="0" err="1"/>
              <a:t>small</a:t>
            </a:r>
            <a:r>
              <a:rPr lang="cs-CZ" altLang="cs-CZ" dirty="0"/>
              <a:t>.</a:t>
            </a:r>
          </a:p>
          <a:p>
            <a:r>
              <a:rPr lang="cs-CZ" altLang="cs-CZ" dirty="0"/>
              <a:t>5. </a:t>
            </a:r>
            <a:r>
              <a:rPr lang="cs-CZ" altLang="cs-CZ" dirty="0" err="1"/>
              <a:t>We</a:t>
            </a:r>
            <a:r>
              <a:rPr lang="cs-CZ" altLang="cs-CZ" dirty="0"/>
              <a:t> </a:t>
            </a:r>
            <a:r>
              <a:rPr lang="cs-CZ" altLang="cs-CZ" dirty="0" err="1" smtClean="0"/>
              <a:t>have</a:t>
            </a:r>
            <a:r>
              <a:rPr lang="cs-CZ" altLang="cs-CZ" dirty="0" smtClean="0"/>
              <a:t> </a:t>
            </a:r>
            <a:r>
              <a:rPr lang="cs-CZ" altLang="cs-CZ" smtClean="0"/>
              <a:t>got </a:t>
            </a:r>
            <a:r>
              <a:rPr lang="cs-CZ" altLang="cs-CZ" dirty="0" err="1"/>
              <a:t>four</a:t>
            </a:r>
            <a:r>
              <a:rPr lang="cs-CZ" altLang="cs-CZ" dirty="0"/>
              <a:t> </a:t>
            </a:r>
            <a:r>
              <a:rPr lang="cs-CZ" altLang="cs-CZ" dirty="0" err="1"/>
              <a:t>English</a:t>
            </a:r>
            <a:r>
              <a:rPr lang="cs-CZ" altLang="cs-CZ" dirty="0"/>
              <a:t> </a:t>
            </a:r>
            <a:r>
              <a:rPr lang="cs-CZ" altLang="cs-CZ" dirty="0" err="1"/>
              <a:t>books</a:t>
            </a:r>
            <a:r>
              <a:rPr lang="cs-CZ" altLang="cs-CZ" dirty="0"/>
              <a:t>.</a:t>
            </a:r>
          </a:p>
          <a:p>
            <a:r>
              <a:rPr lang="cs-CZ" altLang="cs-CZ" dirty="0"/>
              <a:t>6. </a:t>
            </a:r>
            <a:r>
              <a:rPr lang="cs-CZ" altLang="cs-CZ" dirty="0" err="1" smtClean="0"/>
              <a:t>That</a:t>
            </a:r>
            <a:r>
              <a:rPr lang="cs-CZ" altLang="cs-CZ" dirty="0" smtClean="0"/>
              <a:t> </a:t>
            </a:r>
            <a:r>
              <a:rPr lang="cs-CZ" altLang="cs-CZ" dirty="0" err="1"/>
              <a:t>is</a:t>
            </a:r>
            <a:r>
              <a:rPr lang="cs-CZ" altLang="cs-CZ" dirty="0"/>
              <a:t> my </a:t>
            </a:r>
            <a:r>
              <a:rPr lang="cs-CZ" altLang="cs-CZ" dirty="0" err="1"/>
              <a:t>new</a:t>
            </a:r>
            <a:r>
              <a:rPr lang="cs-CZ" altLang="cs-CZ" dirty="0"/>
              <a:t> dog Ben.</a:t>
            </a:r>
          </a:p>
        </p:txBody>
      </p:sp>
      <p:pic>
        <p:nvPicPr>
          <p:cNvPr id="19460" name="Picture 4" descr="MC900441902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6188" y="658813"/>
            <a:ext cx="1520825" cy="179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259633" y="214313"/>
            <a:ext cx="6264696" cy="1126455"/>
          </a:xfrm>
        </p:spPr>
        <p:txBody>
          <a:bodyPr/>
          <a:lstStyle/>
          <a:p>
            <a:r>
              <a:rPr lang="cs-CZ" altLang="cs-CZ" sz="4000" dirty="0" smtClean="0"/>
              <a:t>Jak tvoříme otázky v AJ?</a:t>
            </a:r>
            <a:endParaRPr lang="cs-CZ" altLang="cs-CZ" sz="4000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2017712"/>
            <a:ext cx="8775576" cy="4579639"/>
          </a:xfrm>
        </p:spPr>
        <p:txBody>
          <a:bodyPr/>
          <a:lstStyle/>
          <a:p>
            <a:pPr marL="0" indent="0" algn="ctr">
              <a:buNone/>
            </a:pPr>
            <a:r>
              <a:rPr lang="cs-CZ" altLang="cs-CZ" sz="2400" u="sng" dirty="0"/>
              <a:t>PŘIPOMEŇ SI: většina otázek se </a:t>
            </a:r>
            <a:r>
              <a:rPr lang="cs-CZ" altLang="cs-CZ" sz="2400" u="sng" dirty="0" smtClean="0"/>
              <a:t>tvoří:</a:t>
            </a:r>
          </a:p>
          <a:p>
            <a:r>
              <a:rPr lang="cs-CZ" altLang="cs-CZ" sz="2400" dirty="0" smtClean="0"/>
              <a:t> </a:t>
            </a:r>
            <a:r>
              <a:rPr lang="cs-CZ" altLang="cs-CZ" sz="2400" dirty="0">
                <a:solidFill>
                  <a:srgbClr val="FF0000"/>
                </a:solidFill>
              </a:rPr>
              <a:t>změnou postavení </a:t>
            </a:r>
            <a:r>
              <a:rPr lang="cs-CZ" altLang="cs-CZ" sz="2400" i="1" dirty="0" smtClean="0">
                <a:solidFill>
                  <a:srgbClr val="FF0000"/>
                </a:solidFill>
              </a:rPr>
              <a:t>podmětu(</a:t>
            </a:r>
            <a:r>
              <a:rPr lang="cs-CZ" altLang="cs-CZ" sz="2400" i="1" dirty="0" err="1" smtClean="0">
                <a:solidFill>
                  <a:srgbClr val="FF0000"/>
                </a:solidFill>
              </a:rPr>
              <a:t>podst.jméno</a:t>
            </a:r>
            <a:r>
              <a:rPr lang="cs-CZ" altLang="cs-CZ" sz="2400" i="1" dirty="0" smtClean="0">
                <a:solidFill>
                  <a:srgbClr val="FF0000"/>
                </a:solidFill>
              </a:rPr>
              <a:t>, zájmeno,..)</a:t>
            </a:r>
            <a:r>
              <a:rPr lang="cs-CZ" altLang="cs-CZ" sz="2400" dirty="0" smtClean="0"/>
              <a:t> </a:t>
            </a:r>
            <a:r>
              <a:rPr lang="cs-CZ" altLang="cs-CZ" sz="2400" dirty="0"/>
              <a:t>a </a:t>
            </a:r>
            <a:r>
              <a:rPr lang="cs-CZ" altLang="cs-CZ" sz="2400" dirty="0" smtClean="0"/>
              <a:t>přísudku</a:t>
            </a:r>
            <a:r>
              <a:rPr lang="cs-CZ" altLang="cs-CZ" sz="2400" i="1" dirty="0" smtClean="0">
                <a:solidFill>
                  <a:srgbClr val="FF0000"/>
                </a:solidFill>
              </a:rPr>
              <a:t>(sloveso)</a:t>
            </a:r>
            <a:endParaRPr lang="cs-CZ" altLang="cs-CZ" sz="2400" i="1" dirty="0">
              <a:solidFill>
                <a:srgbClr val="FF0000"/>
              </a:solidFill>
            </a:endParaRPr>
          </a:p>
          <a:p>
            <a:r>
              <a:rPr lang="cs-CZ" altLang="cs-CZ" sz="2400" dirty="0">
                <a:solidFill>
                  <a:srgbClr val="00B050"/>
                </a:solidFill>
              </a:rPr>
              <a:t>nebo pomocí pomocných sloves</a:t>
            </a:r>
          </a:p>
          <a:p>
            <a:r>
              <a:rPr lang="cs-CZ" altLang="cs-CZ" sz="2400" dirty="0">
                <a:solidFill>
                  <a:srgbClr val="00B0F0"/>
                </a:solidFill>
              </a:rPr>
              <a:t>časté je používání tázacích zájmen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800" dirty="0">
                <a:solidFill>
                  <a:srgbClr val="FF0000"/>
                </a:solidFill>
              </a:rPr>
              <a:t>Are </a:t>
            </a:r>
            <a:r>
              <a:rPr lang="cs-CZ" altLang="cs-CZ" sz="2800" dirty="0" err="1">
                <a:solidFill>
                  <a:srgbClr val="FF0000"/>
                </a:solidFill>
              </a:rPr>
              <a:t>you</a:t>
            </a:r>
            <a:r>
              <a:rPr lang="cs-CZ" altLang="cs-CZ" sz="2800" dirty="0">
                <a:solidFill>
                  <a:srgbClr val="FF0000"/>
                </a:solidFill>
              </a:rPr>
              <a:t> happy?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800" dirty="0" err="1" smtClean="0">
                <a:solidFill>
                  <a:srgbClr val="00B050"/>
                </a:solidFill>
              </a:rPr>
              <a:t>Does</a:t>
            </a:r>
            <a:r>
              <a:rPr lang="cs-CZ" altLang="cs-CZ" sz="2800" dirty="0" smtClean="0">
                <a:solidFill>
                  <a:srgbClr val="00B050"/>
                </a:solidFill>
              </a:rPr>
              <a:t> </a:t>
            </a:r>
            <a:r>
              <a:rPr lang="cs-CZ" altLang="cs-CZ" sz="2800" dirty="0" err="1" smtClean="0">
                <a:solidFill>
                  <a:srgbClr val="00B050"/>
                </a:solidFill>
              </a:rPr>
              <a:t>the</a:t>
            </a:r>
            <a:r>
              <a:rPr lang="cs-CZ" altLang="cs-CZ" sz="2800" dirty="0" smtClean="0">
                <a:solidFill>
                  <a:srgbClr val="00B050"/>
                </a:solidFill>
              </a:rPr>
              <a:t> </a:t>
            </a:r>
            <a:r>
              <a:rPr lang="cs-CZ" altLang="cs-CZ" sz="2800" dirty="0" err="1" smtClean="0">
                <a:solidFill>
                  <a:srgbClr val="00B050"/>
                </a:solidFill>
              </a:rPr>
              <a:t>lion</a:t>
            </a:r>
            <a:r>
              <a:rPr lang="cs-CZ" altLang="cs-CZ" sz="2800" dirty="0" smtClean="0">
                <a:solidFill>
                  <a:srgbClr val="00B050"/>
                </a:solidFill>
              </a:rPr>
              <a:t> live in a hot place </a:t>
            </a:r>
            <a:r>
              <a:rPr lang="cs-CZ" altLang="cs-CZ" sz="2800" dirty="0">
                <a:solidFill>
                  <a:srgbClr val="00B050"/>
                </a:solidFill>
              </a:rPr>
              <a:t>?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800" dirty="0" err="1">
                <a:solidFill>
                  <a:srgbClr val="00B0F0"/>
                </a:solidFill>
              </a:rPr>
              <a:t>What</a:t>
            </a:r>
            <a:r>
              <a:rPr lang="cs-CZ" altLang="cs-CZ" sz="2800" dirty="0">
                <a:solidFill>
                  <a:srgbClr val="00B0F0"/>
                </a:solidFill>
              </a:rPr>
              <a:t> </a:t>
            </a:r>
            <a:r>
              <a:rPr lang="cs-CZ" altLang="cs-CZ" sz="2800" dirty="0" err="1" smtClean="0">
                <a:solidFill>
                  <a:srgbClr val="00B0F0"/>
                </a:solidFill>
              </a:rPr>
              <a:t>time</a:t>
            </a:r>
            <a:r>
              <a:rPr lang="cs-CZ" altLang="cs-CZ" sz="2800" dirty="0" smtClean="0">
                <a:solidFill>
                  <a:srgbClr val="00B0F0"/>
                </a:solidFill>
              </a:rPr>
              <a:t> </a:t>
            </a:r>
            <a:r>
              <a:rPr lang="cs-CZ" altLang="cs-CZ" sz="2800" dirty="0" err="1" smtClean="0">
                <a:solidFill>
                  <a:srgbClr val="00B0F0"/>
                </a:solidFill>
              </a:rPr>
              <a:t>is</a:t>
            </a:r>
            <a:r>
              <a:rPr lang="cs-CZ" altLang="cs-CZ" sz="2800" dirty="0" smtClean="0">
                <a:solidFill>
                  <a:srgbClr val="00B0F0"/>
                </a:solidFill>
              </a:rPr>
              <a:t> </a:t>
            </a:r>
            <a:r>
              <a:rPr lang="cs-CZ" altLang="cs-CZ" sz="2800" dirty="0" err="1" smtClean="0">
                <a:solidFill>
                  <a:srgbClr val="00B0F0"/>
                </a:solidFill>
              </a:rPr>
              <a:t>it</a:t>
            </a:r>
            <a:r>
              <a:rPr lang="cs-CZ" altLang="cs-CZ" sz="2800" dirty="0" smtClean="0">
                <a:solidFill>
                  <a:srgbClr val="00B0F0"/>
                </a:solidFill>
              </a:rPr>
              <a:t> </a:t>
            </a:r>
            <a:r>
              <a:rPr lang="cs-CZ" altLang="cs-CZ" sz="2800" dirty="0">
                <a:solidFill>
                  <a:srgbClr val="00B0F0"/>
                </a:solidFill>
              </a:rPr>
              <a:t>?</a:t>
            </a:r>
          </a:p>
        </p:txBody>
      </p:sp>
      <p:pic>
        <p:nvPicPr>
          <p:cNvPr id="20484" name="Picture 4" descr="MC900282178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818048"/>
            <a:ext cx="819150" cy="94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6096" y="3068959"/>
            <a:ext cx="3520303" cy="352839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899593" y="692696"/>
            <a:ext cx="8055496" cy="838423"/>
          </a:xfrm>
        </p:spPr>
        <p:txBody>
          <a:bodyPr/>
          <a:lstStyle/>
          <a:p>
            <a:r>
              <a:rPr lang="cs-CZ" sz="3200" dirty="0" smtClean="0"/>
              <a:t>Pro znalost jazyka je důležitá slovní zásoba-</a:t>
            </a:r>
            <a:br>
              <a:rPr lang="cs-CZ" sz="3200" dirty="0" smtClean="0"/>
            </a:br>
            <a:r>
              <a:rPr lang="cs-CZ" sz="3200" dirty="0" smtClean="0"/>
              <a:t>umíte tato slovesa?         </a:t>
            </a:r>
            <a:r>
              <a:rPr lang="cs-CZ" sz="3200" dirty="0" smtClean="0">
                <a:solidFill>
                  <a:srgbClr val="FF0000"/>
                </a:solidFill>
              </a:rPr>
              <a:t>Přiřaďte:</a:t>
            </a:r>
            <a:endParaRPr lang="cs-CZ" sz="3200" dirty="0">
              <a:solidFill>
                <a:srgbClr val="FF0000"/>
              </a:solidFill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sz="half" idx="1"/>
          </p:nvPr>
        </p:nvSpPr>
        <p:spPr>
          <a:xfrm>
            <a:off x="323528" y="1844824"/>
            <a:ext cx="3960440" cy="4824536"/>
          </a:xfrm>
        </p:spPr>
        <p:txBody>
          <a:bodyPr/>
          <a:lstStyle/>
          <a:p>
            <a:r>
              <a:rPr lang="cs-CZ" sz="2000" dirty="0" err="1" smtClean="0"/>
              <a:t>Afraid</a:t>
            </a:r>
            <a:r>
              <a:rPr lang="cs-CZ" sz="2000" dirty="0" smtClean="0"/>
              <a:t> </a:t>
            </a:r>
            <a:r>
              <a:rPr lang="cs-CZ" sz="2000" dirty="0" err="1" smtClean="0"/>
              <a:t>of</a:t>
            </a:r>
            <a:r>
              <a:rPr lang="cs-CZ" sz="2000" dirty="0" smtClean="0"/>
              <a:t>            bát se</a:t>
            </a:r>
          </a:p>
          <a:p>
            <a:r>
              <a:rPr lang="cs-CZ" sz="2000" dirty="0" err="1" smtClean="0"/>
              <a:t>Can</a:t>
            </a:r>
            <a:r>
              <a:rPr lang="cs-CZ" sz="2000" dirty="0" smtClean="0"/>
              <a:t>                   tančit</a:t>
            </a:r>
          </a:p>
          <a:p>
            <a:r>
              <a:rPr lang="cs-CZ" sz="2000" dirty="0" smtClean="0"/>
              <a:t>Dance               potápět se</a:t>
            </a:r>
          </a:p>
          <a:p>
            <a:r>
              <a:rPr lang="cs-CZ" sz="2000" dirty="0" smtClean="0"/>
              <a:t>Dive                  umět, dovést</a:t>
            </a:r>
          </a:p>
          <a:p>
            <a:r>
              <a:rPr lang="cs-CZ" sz="2000" dirty="0" smtClean="0"/>
              <a:t>Do                    pít</a:t>
            </a:r>
          </a:p>
          <a:p>
            <a:r>
              <a:rPr lang="cs-CZ" sz="2000" dirty="0" smtClean="0"/>
              <a:t>Drink                 jíst</a:t>
            </a:r>
          </a:p>
          <a:p>
            <a:r>
              <a:rPr lang="cs-CZ" sz="2000" dirty="0" err="1" smtClean="0"/>
              <a:t>Eat</a:t>
            </a:r>
            <a:r>
              <a:rPr lang="cs-CZ" sz="2000" dirty="0" smtClean="0"/>
              <a:t>                   dělat, pom. </a:t>
            </a:r>
            <a:r>
              <a:rPr lang="cs-CZ" sz="2000" dirty="0" err="1" smtClean="0"/>
              <a:t>sl</a:t>
            </a:r>
            <a:endParaRPr lang="cs-CZ" sz="2000" dirty="0" smtClean="0"/>
          </a:p>
          <a:p>
            <a:r>
              <a:rPr lang="cs-CZ" sz="2000" dirty="0" err="1" smtClean="0"/>
              <a:t>Fly</a:t>
            </a:r>
            <a:r>
              <a:rPr lang="cs-CZ" sz="2000" dirty="0" smtClean="0"/>
              <a:t>                    jít</a:t>
            </a:r>
          </a:p>
          <a:p>
            <a:r>
              <a:rPr lang="cs-CZ" sz="2000" dirty="0" smtClean="0"/>
              <a:t>Go                    mít</a:t>
            </a:r>
          </a:p>
          <a:p>
            <a:r>
              <a:rPr lang="cs-CZ" sz="2000" dirty="0" err="1" smtClean="0"/>
              <a:t>Have</a:t>
            </a:r>
            <a:r>
              <a:rPr lang="cs-CZ" sz="2000" dirty="0" smtClean="0"/>
              <a:t> </a:t>
            </a:r>
            <a:r>
              <a:rPr lang="cs-CZ" sz="2000" dirty="0" err="1" smtClean="0"/>
              <a:t>got</a:t>
            </a:r>
            <a:r>
              <a:rPr lang="cs-CZ" sz="2000" dirty="0" smtClean="0"/>
              <a:t>           létat</a:t>
            </a:r>
          </a:p>
          <a:p>
            <a:r>
              <a:rPr lang="cs-CZ" sz="2000" dirty="0" smtClean="0"/>
              <a:t>Listen               žít</a:t>
            </a:r>
          </a:p>
          <a:p>
            <a:r>
              <a:rPr lang="cs-CZ" sz="2000" dirty="0" smtClean="0"/>
              <a:t>Live                  poslouchat</a:t>
            </a:r>
          </a:p>
        </p:txBody>
      </p:sp>
      <p:sp>
        <p:nvSpPr>
          <p:cNvPr id="9" name="Zástupný symbol pro obsah 8"/>
          <p:cNvSpPr>
            <a:spLocks noGrp="1"/>
          </p:cNvSpPr>
          <p:nvPr>
            <p:ph sz="half" idx="2"/>
          </p:nvPr>
        </p:nvSpPr>
        <p:spPr>
          <a:xfrm>
            <a:off x="4932040" y="1844824"/>
            <a:ext cx="4023048" cy="4536503"/>
          </a:xfrm>
        </p:spPr>
        <p:txBody>
          <a:bodyPr/>
          <a:lstStyle/>
          <a:p>
            <a:r>
              <a:rPr lang="cs-CZ" sz="2000" dirty="0" smtClean="0">
                <a:solidFill>
                  <a:srgbClr val="FF0000"/>
                </a:solidFill>
              </a:rPr>
              <a:t>Play          jezdit       </a:t>
            </a:r>
          </a:p>
          <a:p>
            <a:r>
              <a:rPr lang="cs-CZ" sz="2000" dirty="0" err="1" smtClean="0">
                <a:solidFill>
                  <a:srgbClr val="FF0000"/>
                </a:solidFill>
              </a:rPr>
              <a:t>Read</a:t>
            </a:r>
            <a:r>
              <a:rPr lang="cs-CZ" sz="2000" dirty="0" smtClean="0">
                <a:solidFill>
                  <a:srgbClr val="FF0000"/>
                </a:solidFill>
              </a:rPr>
              <a:t>         hrát</a:t>
            </a:r>
          </a:p>
          <a:p>
            <a:r>
              <a:rPr lang="cs-CZ" sz="2000" dirty="0" err="1" smtClean="0">
                <a:solidFill>
                  <a:srgbClr val="FF0000"/>
                </a:solidFill>
              </a:rPr>
              <a:t>Ride</a:t>
            </a:r>
            <a:r>
              <a:rPr lang="cs-CZ" sz="2000" dirty="0" smtClean="0">
                <a:solidFill>
                  <a:srgbClr val="FF0000"/>
                </a:solidFill>
              </a:rPr>
              <a:t>          číst</a:t>
            </a:r>
          </a:p>
          <a:p>
            <a:r>
              <a:rPr lang="cs-CZ" sz="2000" dirty="0" smtClean="0">
                <a:solidFill>
                  <a:srgbClr val="FF0000"/>
                </a:solidFill>
              </a:rPr>
              <a:t>Run           bruslit</a:t>
            </a:r>
          </a:p>
          <a:p>
            <a:r>
              <a:rPr lang="cs-CZ" sz="2000" dirty="0" err="1" smtClean="0">
                <a:solidFill>
                  <a:srgbClr val="FF0000"/>
                </a:solidFill>
              </a:rPr>
              <a:t>Sing</a:t>
            </a:r>
            <a:r>
              <a:rPr lang="cs-CZ" sz="2000" dirty="0" smtClean="0">
                <a:solidFill>
                  <a:srgbClr val="FF0000"/>
                </a:solidFill>
              </a:rPr>
              <a:t>           běhat</a:t>
            </a:r>
          </a:p>
          <a:p>
            <a:r>
              <a:rPr lang="cs-CZ" sz="2000" dirty="0" smtClean="0">
                <a:solidFill>
                  <a:srgbClr val="FF0000"/>
                </a:solidFill>
              </a:rPr>
              <a:t>Skate         zpívat</a:t>
            </a:r>
          </a:p>
          <a:p>
            <a:r>
              <a:rPr lang="cs-CZ" sz="2000" dirty="0" smtClean="0">
                <a:solidFill>
                  <a:srgbClr val="FF0000"/>
                </a:solidFill>
              </a:rPr>
              <a:t>Ski             zastavit</a:t>
            </a:r>
          </a:p>
          <a:p>
            <a:r>
              <a:rPr lang="cs-CZ" sz="2000" dirty="0" err="1" smtClean="0">
                <a:solidFill>
                  <a:srgbClr val="FF0000"/>
                </a:solidFill>
              </a:rPr>
              <a:t>Sleep</a:t>
            </a:r>
            <a:r>
              <a:rPr lang="cs-CZ" sz="2000" dirty="0" smtClean="0">
                <a:solidFill>
                  <a:srgbClr val="FF0000"/>
                </a:solidFill>
              </a:rPr>
              <a:t>          lyžovat</a:t>
            </a:r>
          </a:p>
          <a:p>
            <a:r>
              <a:rPr lang="cs-CZ" sz="2000" dirty="0" smtClean="0">
                <a:solidFill>
                  <a:srgbClr val="FF0000"/>
                </a:solidFill>
              </a:rPr>
              <a:t>Stop           spát</a:t>
            </a:r>
          </a:p>
          <a:p>
            <a:r>
              <a:rPr lang="cs-CZ" sz="2000" dirty="0" err="1" smtClean="0">
                <a:solidFill>
                  <a:srgbClr val="FF0000"/>
                </a:solidFill>
              </a:rPr>
              <a:t>Swim</a:t>
            </a:r>
            <a:r>
              <a:rPr lang="cs-CZ" sz="2000" dirty="0" smtClean="0">
                <a:solidFill>
                  <a:srgbClr val="FF0000"/>
                </a:solidFill>
              </a:rPr>
              <a:t>          psát</a:t>
            </a:r>
          </a:p>
          <a:p>
            <a:r>
              <a:rPr lang="cs-CZ" sz="2000" dirty="0" err="1" smtClean="0">
                <a:solidFill>
                  <a:srgbClr val="FF0000"/>
                </a:solidFill>
              </a:rPr>
              <a:t>Watch</a:t>
            </a:r>
            <a:r>
              <a:rPr lang="cs-CZ" sz="2000" dirty="0" smtClean="0">
                <a:solidFill>
                  <a:srgbClr val="FF0000"/>
                </a:solidFill>
              </a:rPr>
              <a:t>         plavat</a:t>
            </a:r>
          </a:p>
          <a:p>
            <a:r>
              <a:rPr lang="cs-CZ" sz="2000" dirty="0" err="1" smtClean="0">
                <a:solidFill>
                  <a:srgbClr val="FF0000"/>
                </a:solidFill>
              </a:rPr>
              <a:t>Write</a:t>
            </a:r>
            <a:r>
              <a:rPr lang="cs-CZ" sz="2000" dirty="0" smtClean="0">
                <a:solidFill>
                  <a:srgbClr val="FF0000"/>
                </a:solidFill>
              </a:rPr>
              <a:t>          dívat se</a:t>
            </a:r>
            <a:endParaRPr lang="cs-CZ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9731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214313"/>
            <a:ext cx="8764463" cy="910431"/>
          </a:xfrm>
        </p:spPr>
        <p:txBody>
          <a:bodyPr/>
          <a:lstStyle/>
          <a:p>
            <a:r>
              <a:rPr lang="cs-CZ" dirty="0" smtClean="0"/>
              <a:t>Časování sloves v AJ </a:t>
            </a:r>
            <a:endParaRPr 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548959" y="404664"/>
            <a:ext cx="3526274" cy="3150117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28" y="1124744"/>
            <a:ext cx="5469810" cy="4536504"/>
          </a:xfrm>
          <a:prstGeom prst="rect">
            <a:avLst/>
          </a:prstGeom>
        </p:spPr>
      </p:pic>
      <p:pic>
        <p:nvPicPr>
          <p:cNvPr id="15" name="Zástupný symbol pro obsah 14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4784783" y="3302267"/>
            <a:ext cx="4359217" cy="3269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7694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5536" y="214313"/>
            <a:ext cx="8411814" cy="6308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1026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Minulý čas 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51520" y="1874116"/>
            <a:ext cx="4392488" cy="3393858"/>
          </a:xfrm>
          <a:prstGeom prst="rect">
            <a:avLst/>
          </a:prstGeom>
        </p:spPr>
      </p:pic>
      <p:sp>
        <p:nvSpPr>
          <p:cNvPr id="11" name="Zástupný symbol pro obsah 10"/>
          <p:cNvSpPr>
            <a:spLocks noGrp="1"/>
          </p:cNvSpPr>
          <p:nvPr>
            <p:ph sz="half" idx="2"/>
          </p:nvPr>
        </p:nvSpPr>
        <p:spPr>
          <a:xfrm>
            <a:off x="4776664" y="2017712"/>
            <a:ext cx="4178424" cy="4651647"/>
          </a:xfrm>
        </p:spPr>
        <p:txBody>
          <a:bodyPr/>
          <a:lstStyle/>
          <a:p>
            <a:pPr marL="0" indent="0" algn="ctr">
              <a:buNone/>
            </a:pPr>
            <a:r>
              <a:rPr lang="cs-CZ" dirty="0" smtClean="0">
                <a:solidFill>
                  <a:srgbClr val="FF0000"/>
                </a:solidFill>
              </a:rPr>
              <a:t>PŘELOŽ, přiřaď:</a:t>
            </a:r>
          </a:p>
          <a:p>
            <a:r>
              <a:rPr lang="cs-CZ" sz="2400" dirty="0" smtClean="0"/>
              <a:t>Byla jsem ve škole.</a:t>
            </a:r>
          </a:p>
          <a:p>
            <a:r>
              <a:rPr lang="cs-CZ" sz="2400" dirty="0" smtClean="0"/>
              <a:t>Jsem ve škole. </a:t>
            </a:r>
          </a:p>
          <a:p>
            <a:r>
              <a:rPr lang="cs-CZ" sz="2400" dirty="0" smtClean="0"/>
              <a:t>Jsi šťastný.</a:t>
            </a:r>
          </a:p>
          <a:p>
            <a:r>
              <a:rPr lang="cs-CZ" sz="2400" dirty="0" smtClean="0"/>
              <a:t>Byl jsi šťastný.</a:t>
            </a:r>
          </a:p>
          <a:p>
            <a:r>
              <a:rPr lang="cs-CZ" sz="2400" b="1" dirty="0" smtClean="0">
                <a:solidFill>
                  <a:srgbClr val="00B0F0"/>
                </a:solidFill>
              </a:rPr>
              <a:t>I </a:t>
            </a:r>
            <a:r>
              <a:rPr lang="cs-CZ" sz="2400" b="1" dirty="0" err="1" smtClean="0">
                <a:solidFill>
                  <a:srgbClr val="00B0F0"/>
                </a:solidFill>
              </a:rPr>
              <a:t>am</a:t>
            </a:r>
            <a:r>
              <a:rPr lang="cs-CZ" sz="2400" b="1" dirty="0" smtClean="0">
                <a:solidFill>
                  <a:srgbClr val="00B0F0"/>
                </a:solidFill>
              </a:rPr>
              <a:t> </a:t>
            </a:r>
            <a:r>
              <a:rPr lang="cs-CZ" sz="2400" b="1" dirty="0" err="1" smtClean="0">
                <a:solidFill>
                  <a:srgbClr val="00B0F0"/>
                </a:solidFill>
              </a:rPr>
              <a:t>at</a:t>
            </a:r>
            <a:r>
              <a:rPr lang="cs-CZ" sz="2400" b="1" dirty="0" smtClean="0">
                <a:solidFill>
                  <a:srgbClr val="00B0F0"/>
                </a:solidFill>
              </a:rPr>
              <a:t> </a:t>
            </a:r>
            <a:r>
              <a:rPr lang="cs-CZ" sz="2400" b="1" dirty="0" err="1" smtClean="0">
                <a:solidFill>
                  <a:srgbClr val="00B0F0"/>
                </a:solidFill>
              </a:rPr>
              <a:t>school</a:t>
            </a:r>
            <a:r>
              <a:rPr lang="cs-CZ" sz="2400" b="1" dirty="0" smtClean="0">
                <a:solidFill>
                  <a:srgbClr val="00B0F0"/>
                </a:solidFill>
              </a:rPr>
              <a:t>.</a:t>
            </a:r>
          </a:p>
          <a:p>
            <a:r>
              <a:rPr lang="cs-CZ" sz="2400" b="1" dirty="0" err="1" smtClean="0">
                <a:solidFill>
                  <a:srgbClr val="00B0F0"/>
                </a:solidFill>
              </a:rPr>
              <a:t>You</a:t>
            </a:r>
            <a:r>
              <a:rPr lang="cs-CZ" sz="2400" b="1" dirty="0" smtClean="0">
                <a:solidFill>
                  <a:srgbClr val="00B0F0"/>
                </a:solidFill>
              </a:rPr>
              <a:t> are happy.</a:t>
            </a:r>
          </a:p>
          <a:p>
            <a:r>
              <a:rPr lang="cs-CZ" sz="2400" b="1" dirty="0" smtClean="0">
                <a:solidFill>
                  <a:srgbClr val="00B0F0"/>
                </a:solidFill>
              </a:rPr>
              <a:t>I </a:t>
            </a:r>
            <a:r>
              <a:rPr lang="cs-CZ" sz="2400" b="1" dirty="0" err="1" smtClean="0">
                <a:solidFill>
                  <a:srgbClr val="00B0F0"/>
                </a:solidFill>
              </a:rPr>
              <a:t>was</a:t>
            </a:r>
            <a:r>
              <a:rPr lang="cs-CZ" sz="2400" b="1" dirty="0" smtClean="0">
                <a:solidFill>
                  <a:srgbClr val="00B0F0"/>
                </a:solidFill>
              </a:rPr>
              <a:t> </a:t>
            </a:r>
            <a:r>
              <a:rPr lang="cs-CZ" sz="2400" b="1" dirty="0" err="1" smtClean="0">
                <a:solidFill>
                  <a:srgbClr val="00B0F0"/>
                </a:solidFill>
              </a:rPr>
              <a:t>at</a:t>
            </a:r>
            <a:r>
              <a:rPr lang="cs-CZ" sz="2400" b="1" dirty="0" smtClean="0">
                <a:solidFill>
                  <a:srgbClr val="00B0F0"/>
                </a:solidFill>
              </a:rPr>
              <a:t> </a:t>
            </a:r>
            <a:r>
              <a:rPr lang="cs-CZ" sz="2400" b="1" dirty="0" err="1" smtClean="0">
                <a:solidFill>
                  <a:srgbClr val="00B0F0"/>
                </a:solidFill>
              </a:rPr>
              <a:t>school</a:t>
            </a:r>
            <a:r>
              <a:rPr lang="cs-CZ" sz="2400" b="1" dirty="0" smtClean="0">
                <a:solidFill>
                  <a:srgbClr val="00B0F0"/>
                </a:solidFill>
              </a:rPr>
              <a:t>.</a:t>
            </a:r>
          </a:p>
          <a:p>
            <a:r>
              <a:rPr lang="cs-CZ" sz="2400" b="1" dirty="0" err="1" smtClean="0">
                <a:solidFill>
                  <a:srgbClr val="00B0F0"/>
                </a:solidFill>
              </a:rPr>
              <a:t>You</a:t>
            </a:r>
            <a:r>
              <a:rPr lang="cs-CZ" sz="2400" b="1" dirty="0" smtClean="0">
                <a:solidFill>
                  <a:srgbClr val="00B0F0"/>
                </a:solidFill>
              </a:rPr>
              <a:t> </a:t>
            </a:r>
            <a:r>
              <a:rPr lang="cs-CZ" sz="2400" b="1" dirty="0" err="1" smtClean="0">
                <a:solidFill>
                  <a:srgbClr val="00B0F0"/>
                </a:solidFill>
              </a:rPr>
              <a:t>were</a:t>
            </a:r>
            <a:r>
              <a:rPr lang="cs-CZ" sz="2400" b="1" dirty="0" smtClean="0">
                <a:solidFill>
                  <a:srgbClr val="00B0F0"/>
                </a:solidFill>
              </a:rPr>
              <a:t> happy.</a:t>
            </a:r>
          </a:p>
          <a:p>
            <a:r>
              <a:rPr lang="cs-CZ" sz="2400" b="1" dirty="0" smtClean="0">
                <a:solidFill>
                  <a:srgbClr val="00B0F0"/>
                </a:solidFill>
              </a:rPr>
              <a:t>I had </a:t>
            </a:r>
            <a:r>
              <a:rPr lang="cs-CZ" sz="2400" b="1" dirty="0" err="1" smtClean="0">
                <a:solidFill>
                  <a:srgbClr val="00B0F0"/>
                </a:solidFill>
              </a:rPr>
              <a:t>three</a:t>
            </a:r>
            <a:r>
              <a:rPr lang="cs-CZ" sz="2400" b="1" dirty="0" smtClean="0">
                <a:solidFill>
                  <a:srgbClr val="00B0F0"/>
                </a:solidFill>
              </a:rPr>
              <a:t> </a:t>
            </a:r>
            <a:r>
              <a:rPr lang="cs-CZ" sz="2400" b="1" dirty="0" err="1" smtClean="0">
                <a:solidFill>
                  <a:srgbClr val="00B0F0"/>
                </a:solidFill>
              </a:rPr>
              <a:t>books</a:t>
            </a:r>
            <a:r>
              <a:rPr lang="cs-CZ" sz="2400" b="1" dirty="0" smtClean="0">
                <a:solidFill>
                  <a:srgbClr val="00B0F0"/>
                </a:solidFill>
              </a:rPr>
              <a:t>.</a:t>
            </a:r>
            <a:endParaRPr lang="cs-CZ" sz="2400" b="1" dirty="0">
              <a:solidFill>
                <a:srgbClr val="00B0F0"/>
              </a:solidFill>
            </a:endParaRPr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8144" y="187305"/>
            <a:ext cx="1943752" cy="1659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68590"/>
      </p:ext>
    </p:extLst>
  </p:cSld>
  <p:clrMapOvr>
    <a:masterClrMapping/>
  </p:clrMapOvr>
</p:sld>
</file>

<file path=ppt/theme/theme1.xml><?xml version="1.0" encoding="utf-8"?>
<a:theme xmlns:a="http://schemas.openxmlformats.org/drawingml/2006/main" name="Směsice">
  <a:themeElements>
    <a:clrScheme name="Směsice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Směsice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Směsice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ce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ce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ce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ce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ce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Blends</Template>
  <TotalTime>178</TotalTime>
  <Words>271</Words>
  <Application>Microsoft Office PowerPoint</Application>
  <PresentationFormat>Předvádění na obrazovce (4:3)</PresentationFormat>
  <Paragraphs>59</Paragraphs>
  <Slides>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1" baseType="lpstr">
      <vt:lpstr>Arial</vt:lpstr>
      <vt:lpstr>Tahoma</vt:lpstr>
      <vt:lpstr>Wingdings</vt:lpstr>
      <vt:lpstr>Směsice</vt:lpstr>
      <vt:lpstr>USPOŘÁDEJTE SPRÁVNĚ SLOVA A TVOŘTE VĚTY:</vt:lpstr>
      <vt:lpstr>KONTROLA</vt:lpstr>
      <vt:lpstr>Jak tvoříme otázky v AJ?</vt:lpstr>
      <vt:lpstr>Pro znalost jazyka je důležitá slovní zásoba- umíte tato slovesa?         Přiřaďte:</vt:lpstr>
      <vt:lpstr>Časování sloves v AJ </vt:lpstr>
      <vt:lpstr>Prezentace aplikace PowerPoint</vt:lpstr>
      <vt:lpstr>Minulý čas </vt:lpstr>
    </vt:vector>
  </TitlesOfParts>
  <Company>ggg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ggg</dc:creator>
  <cp:lastModifiedBy>jkavkova1</cp:lastModifiedBy>
  <cp:revision>14</cp:revision>
  <dcterms:created xsi:type="dcterms:W3CDTF">2013-12-11T20:32:25Z</dcterms:created>
  <dcterms:modified xsi:type="dcterms:W3CDTF">2020-06-14T18:11:32Z</dcterms:modified>
</cp:coreProperties>
</file>