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F18C-BF56-4024-8AC4-631A186E99E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0088-BCEF-446B-B196-356575A70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92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F18C-BF56-4024-8AC4-631A186E99E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0088-BCEF-446B-B196-356575A70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45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F18C-BF56-4024-8AC4-631A186E99E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0088-BCEF-446B-B196-356575A70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94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F18C-BF56-4024-8AC4-631A186E99E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0088-BCEF-446B-B196-356575A70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13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F18C-BF56-4024-8AC4-631A186E99E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0088-BCEF-446B-B196-356575A70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79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F18C-BF56-4024-8AC4-631A186E99E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0088-BCEF-446B-B196-356575A70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91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F18C-BF56-4024-8AC4-631A186E99E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0088-BCEF-446B-B196-356575A70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3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F18C-BF56-4024-8AC4-631A186E99E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0088-BCEF-446B-B196-356575A70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81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F18C-BF56-4024-8AC4-631A186E99E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0088-BCEF-446B-B196-356575A70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238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F18C-BF56-4024-8AC4-631A186E99E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0088-BCEF-446B-B196-356575A70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56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F18C-BF56-4024-8AC4-631A186E99E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60088-BCEF-446B-B196-356575A70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848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DF18C-BF56-4024-8AC4-631A186E99EA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60088-BCEF-446B-B196-356575A70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10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TŘÍDA  4. C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školní rok 2019/2020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612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      „To jsem se to unavil, ale ta dobrota stojí za námahu,“ říká </a:t>
            </a:r>
            <a:r>
              <a:rPr lang="cs-CZ" sz="2800" b="1" dirty="0" err="1" smtClean="0"/>
              <a:t>Zdenda</a:t>
            </a:r>
            <a:r>
              <a:rPr lang="cs-CZ" sz="2800" b="1" dirty="0" smtClean="0"/>
              <a:t>.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6" y="1825624"/>
            <a:ext cx="3605348" cy="4549049"/>
          </a:xfrm>
        </p:spPr>
      </p:pic>
    </p:spTree>
    <p:extLst>
      <p:ext uri="{BB962C8B-B14F-4D97-AF65-F5344CB8AC3E}">
        <p14:creationId xmlns:p14="http://schemas.microsoft.com/office/powerpoint/2010/main" val="2700328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      Pavlík nic neponechá náhodě, na vše se předem pořádně připraví.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7636" y="2103967"/>
            <a:ext cx="4601303" cy="4044622"/>
          </a:xfrm>
        </p:spPr>
      </p:pic>
    </p:spTree>
    <p:extLst>
      <p:ext uri="{BB962C8B-B14F-4D97-AF65-F5344CB8AC3E}">
        <p14:creationId xmlns:p14="http://schemas.microsoft.com/office/powerpoint/2010/main" val="244120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Který </a:t>
            </a:r>
            <a:r>
              <a:rPr lang="cs-CZ" sz="3600" b="1" dirty="0" err="1" smtClean="0"/>
              <a:t>Emmiččin</a:t>
            </a:r>
            <a:r>
              <a:rPr lang="cs-CZ" sz="3600" b="1" dirty="0" smtClean="0"/>
              <a:t> mazlíček je ten opravdový?</a:t>
            </a:r>
            <a:br>
              <a:rPr lang="cs-CZ" sz="3600" b="1" dirty="0" smtClean="0"/>
            </a:br>
            <a:r>
              <a:rPr lang="cs-CZ" sz="3600" b="1" dirty="0" smtClean="0"/>
              <a:t>„S písničkou jde všechno líp“, je přesvědčena Emma.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5" y="1877877"/>
            <a:ext cx="4093578" cy="32427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254115" y="2465888"/>
            <a:ext cx="4362995" cy="37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99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</a:t>
            </a:r>
            <a:r>
              <a:rPr lang="cs-CZ" sz="5400" b="1" dirty="0" smtClean="0"/>
              <a:t>Rybář Ondra a jeho super úlovek.</a:t>
            </a:r>
            <a:endParaRPr lang="cs-CZ" sz="5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63" y="1825625"/>
            <a:ext cx="7292340" cy="410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06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</a:t>
            </a:r>
            <a:r>
              <a:rPr lang="cs-CZ" b="1" dirty="0" smtClean="0"/>
              <a:t>Všestranný Šimon, který se nikdy nenudí.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74" y="2082574"/>
            <a:ext cx="4358640" cy="32689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88" y="2525123"/>
            <a:ext cx="4630783" cy="347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43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Eliščini mazlíčci. Sluší jim to spolu. Souhlasíte?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91" y="1690688"/>
            <a:ext cx="3473777" cy="435133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4113"/>
            <a:ext cx="3962400" cy="45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4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Evičce jistě schází tanec a proto pilně trénuje náročné sestavy na trampolíně.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31" y="1917746"/>
            <a:ext cx="4310743" cy="42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69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Oliver se jemně usmívá, je vidět, že ho kniha baví. Ovšem úsměv</a:t>
            </a:r>
            <a:br>
              <a:rPr lang="cs-CZ" sz="3200" b="1" dirty="0" smtClean="0"/>
            </a:br>
            <a:r>
              <a:rPr lang="cs-CZ" sz="3200" b="1" dirty="0" smtClean="0"/>
              <a:t>„od ucha k uchu“ bude mít, až začne trénovat.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669" y="2165260"/>
            <a:ext cx="3991774" cy="4351338"/>
          </a:xfrm>
        </p:spPr>
      </p:pic>
    </p:spTree>
    <p:extLst>
      <p:ext uri="{BB962C8B-B14F-4D97-AF65-F5344CB8AC3E}">
        <p14:creationId xmlns:p14="http://schemas.microsoft.com/office/powerpoint/2010/main" val="2807676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S úsměvem jde všechno líp. Martin posiluje před zahájením</a:t>
            </a:r>
            <a:br>
              <a:rPr lang="cs-CZ" sz="3200" b="1" dirty="0" smtClean="0"/>
            </a:br>
            <a:r>
              <a:rPr lang="cs-CZ" sz="3200" b="1" dirty="0" smtClean="0"/>
              <a:t>tréninkové sezóny.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6" y="1825625"/>
            <a:ext cx="3678265" cy="4351338"/>
          </a:xfrm>
        </p:spPr>
      </p:pic>
    </p:spTree>
    <p:extLst>
      <p:ext uri="{BB962C8B-B14F-4D97-AF65-F5344CB8AC3E}">
        <p14:creationId xmlns:p14="http://schemas.microsoft.com/office/powerpoint/2010/main" val="2072386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 smtClean="0"/>
              <a:t>      </a:t>
            </a:r>
            <a:r>
              <a:rPr lang="cs-CZ" sz="6000" b="1" dirty="0" err="1" smtClean="0"/>
              <a:t>Rostík</a:t>
            </a:r>
            <a:r>
              <a:rPr lang="cs-CZ" sz="6000" b="1" dirty="0" smtClean="0"/>
              <a:t> a jeho želví mazlíčci.</a:t>
            </a:r>
            <a:endParaRPr lang="cs-CZ" sz="6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411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      Jak jsme prožívali období: „Každý sám a přeci spolu?“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6" y="1825624"/>
            <a:ext cx="5747657" cy="4601301"/>
          </a:xfrm>
        </p:spPr>
      </p:pic>
    </p:spTree>
    <p:extLst>
      <p:ext uri="{BB962C8B-B14F-4D97-AF65-F5344CB8AC3E}">
        <p14:creationId xmlns:p14="http://schemas.microsoft.com/office/powerpoint/2010/main" val="401483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     Naše Adélka – budoucí ilustrátorka dětských knížek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767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     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297" y="1976724"/>
            <a:ext cx="4400652" cy="44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42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      Šťastná Klárka určitě tvrdí: „Nejkrásnější pohled na svět, je z koňského sedla.“</a:t>
            </a:r>
            <a:endParaRPr lang="cs-CZ" sz="2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825625"/>
            <a:ext cx="4114800" cy="4535986"/>
          </a:xfrm>
        </p:spPr>
      </p:pic>
    </p:spTree>
    <p:extLst>
      <p:ext uri="{BB962C8B-B14F-4D97-AF65-F5344CB8AC3E}">
        <p14:creationId xmlns:p14="http://schemas.microsoft.com/office/powerpoint/2010/main" val="2787627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3100" b="1" dirty="0" smtClean="0"/>
              <a:t/>
            </a:r>
            <a:br>
              <a:rPr lang="cs-CZ" sz="3100" b="1" dirty="0" smtClean="0"/>
            </a:br>
            <a:r>
              <a:rPr lang="cs-CZ" sz="3100" b="1" dirty="0"/>
              <a:t>Kdopak to tady rozjímá v krásné přírodě?</a:t>
            </a:r>
            <a:r>
              <a:rPr lang="cs-CZ" sz="3100" b="1" dirty="0" smtClean="0"/>
              <a:t/>
            </a:r>
            <a:br>
              <a:rPr lang="cs-CZ" sz="3100" b="1" dirty="0" smtClean="0"/>
            </a:br>
            <a:r>
              <a:rPr lang="cs-CZ" sz="3100" b="1" dirty="0"/>
              <a:t>O čem si asi povídají?</a:t>
            </a:r>
            <a:r>
              <a:rPr lang="cs-CZ" sz="3100" b="1" dirty="0" smtClean="0"/>
              <a:t/>
            </a:r>
            <a:br>
              <a:rPr lang="cs-CZ" sz="3100" b="1" dirty="0" smtClean="0"/>
            </a:br>
            <a:r>
              <a:rPr lang="cs-CZ" sz="3100" b="1" dirty="0" smtClean="0"/>
              <a:t>Zlatá rybka říká: „Pusť mě Domčo a splním ti tři přání.“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5" y="1927226"/>
            <a:ext cx="2599474" cy="346596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57" y="2384427"/>
            <a:ext cx="2955039" cy="35591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00" y="1927225"/>
            <a:ext cx="2921677" cy="40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33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400" b="1" dirty="0" smtClean="0"/>
              <a:t>             Anetčini věrní zvířecí kamarádi</a:t>
            </a:r>
            <a:br>
              <a:rPr lang="cs-CZ" sz="5400" b="1" dirty="0" smtClean="0"/>
            </a:br>
            <a:endParaRPr lang="cs-CZ" sz="5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66" y="1690688"/>
            <a:ext cx="3080657" cy="24836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3467234"/>
            <a:ext cx="3304904" cy="26778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2" y="1740264"/>
            <a:ext cx="3270066" cy="41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54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        </a:t>
            </a:r>
            <a:r>
              <a:rPr lang="cs-CZ" b="1" dirty="0" err="1" smtClean="0"/>
              <a:t>Iduška</a:t>
            </a:r>
            <a:r>
              <a:rPr lang="cs-CZ" b="1" dirty="0" smtClean="0"/>
              <a:t> v plném sportovním nasazení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9549" y="2388688"/>
            <a:ext cx="3160158" cy="330490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2752" y="2509247"/>
            <a:ext cx="4085046" cy="306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39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    </a:t>
            </a:r>
            <a:r>
              <a:rPr lang="cs-CZ" sz="3600" b="1" dirty="0" smtClean="0"/>
              <a:t>„S úsměvem jde všechno lépe“, tvrdí šikovný Matěj.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86" y="2008505"/>
            <a:ext cx="4656793" cy="4351338"/>
          </a:xfrm>
        </p:spPr>
      </p:pic>
    </p:spTree>
    <p:extLst>
      <p:ext uri="{BB962C8B-B14F-4D97-AF65-F5344CB8AC3E}">
        <p14:creationId xmlns:p14="http://schemas.microsoft.com/office/powerpoint/2010/main" val="367465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   Dvě krásná koťátka Simonka a Linduška vyráží na procházku.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026" y="1825624"/>
            <a:ext cx="10515600" cy="4351338"/>
          </a:xfrm>
        </p:spPr>
        <p:txBody>
          <a:bodyPr/>
          <a:lstStyle/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64" y="1934795"/>
            <a:ext cx="3636248" cy="413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201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191</Words>
  <Application>Microsoft Office PowerPoint</Application>
  <PresentationFormat>Širokoúhlá obrazovka</PresentationFormat>
  <Paragraphs>22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TŘÍDA  4. C</vt:lpstr>
      <vt:lpstr>      Jak jsme prožívali období: „Každý sám a přeci spolu?“</vt:lpstr>
      <vt:lpstr>     Naše Adélka – budoucí ilustrátorka dětských knížek</vt:lpstr>
      <vt:lpstr>      Šťastná Klárka určitě tvrdí: „Nejkrásnější pohled na svět, je z koňského sedla.“</vt:lpstr>
      <vt:lpstr>  Kdopak to tady rozjímá v krásné přírodě? O čem si asi povídají? Zlatá rybka říká: „Pusť mě Domčo a splním ti tři přání.“  </vt:lpstr>
      <vt:lpstr>             Anetčini věrní zvířecí kamarádi </vt:lpstr>
      <vt:lpstr>        Iduška v plném sportovním nasazení</vt:lpstr>
      <vt:lpstr>    „S úsměvem jde všechno lépe“, tvrdí šikovný Matěj.</vt:lpstr>
      <vt:lpstr>   Dvě krásná koťátka Simonka a Linduška vyráží na procházku.</vt:lpstr>
      <vt:lpstr>      „To jsem se to unavil, ale ta dobrota stojí za námahu,“ říká Zdenda.</vt:lpstr>
      <vt:lpstr>      Pavlík nic neponechá náhodě, na vše se předem pořádně připraví.</vt:lpstr>
      <vt:lpstr>Který Emmiččin mazlíček je ten opravdový? „S písničkou jde všechno líp“, je přesvědčena Emma.</vt:lpstr>
      <vt:lpstr>       Rybář Ondra a jeho super úlovek.</vt:lpstr>
      <vt:lpstr>     Všestranný Šimon, který se nikdy nenudí.</vt:lpstr>
      <vt:lpstr>Eliščini mazlíčci. Sluší jim to spolu. Souhlasíte?</vt:lpstr>
      <vt:lpstr>Evičce jistě schází tanec a proto pilně trénuje náročné sestavy na trampolíně.</vt:lpstr>
      <vt:lpstr>Oliver se jemně usmívá, je vidět, že ho kniha baví. Ovšem úsměv „od ucha k uchu“ bude mít, až začne trénovat.</vt:lpstr>
      <vt:lpstr>S úsměvem jde všechno líp. Martin posiluje před zahájením tréninkové sezóny.</vt:lpstr>
      <vt:lpstr>      Rostík a jeho želví mazlíčci.</vt:lpstr>
    </vt:vector>
  </TitlesOfParts>
  <Company>Zakladni skola Dobra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TŘÍDA  4. C</dc:title>
  <dc:creator>Eva Novosadova</dc:creator>
  <cp:lastModifiedBy>Eva Novosadova</cp:lastModifiedBy>
  <cp:revision>15</cp:revision>
  <dcterms:created xsi:type="dcterms:W3CDTF">2020-06-09T10:30:36Z</dcterms:created>
  <dcterms:modified xsi:type="dcterms:W3CDTF">2020-06-10T17:05:16Z</dcterms:modified>
</cp:coreProperties>
</file>